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லோகத்தில் வாசமாயிருக்கிறவரே, உம்மிடத்திற்கு என் கண்களை ஏறெட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வேலைக்காரரின் கண்கள் தங்கள் எஜமான்களின் கையை நோக்கியிருக்குமாப்போலவும், வேலைக்காரியின் கண்கள் தன் எஜமாட்டியின் கையை நோக்கியிருக்குமாப்போலவும், எங்கள் தேவனாகிய கர்த்தர் எங்களுக்கு இரக்கஞ்செய்யும்வரைக்கும் எங்கள் கண்கள் அவரை நோக்கி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வேலைக்காரரின் கண்கள் தங்கள் எஜமான்களின் கையை நோக்கியிருக்குமாப்போலவும், வேலைக்காரியின் கண்கள் தன் எஜமாட்டியின் கையை நோக்கியிருக்குமாப்போலவும், எங்கள் தேவனாகிய கர்த்தர் எங்களுக்கு இரக்கஞ்செய்யும்வரைக்கும் எங்கள் கண்கள் அவரை நோக்கி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ுக்கு இரங்கும் கர்த்தாவே, எங்களுக்கு இரங்கும்; நிந்தனையினால் மிகவும் நிறை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ுக்கு இரங்கும் கர்த்தாவே, எங்களுக்கு இரங்கும்; நிந்தனையினால் மிகவும் நிறைந்திருக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கஜீவிகளுடைய நிந்தனையினாலும் அகங்காரிகளுடைய இகழ்ச்சியினாலும், எங்கள் ஆத்துமா மிகவும் நிறைந்த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కాశమందు ఆసీనుడవైనవాడా, నీ తట్టు నా కన్ను లెత్త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ాసుల కన్నులు తమ యజమానుని చేతితట్టును దాసి కన్నులు తన యజమానురాలి చేతితట్టును చూచు నట్లు మ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 మనలను కరుణించువరకు మన కన్నులు ఆయనతట్టు చూచ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, మేము అధిక తిరస్కారము పాలైతివిు అహంకారుల నిందయు గర్విష్ఠుల తిరస్కారమును మామీదికి అధిక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మ్మును కరుణింపుము మమ్మును కరుణ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2026-10-20T07:34:41Z</dcterms:created>
  <dcterms:modified xsi:type="dcterms:W3CDTF">2026-10-20T07:34:41Z</dcterms:modified>
  <dc:title>కీర్తనలు : 123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