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spoke Elisha unto the woman, whose son he had restored to life, saying, Arise, and go you and yours household, and sojourn where ever you can sojourn: for the LORD has called for a famine; and it shall also come upon the land seven year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spoke Elisha unto the woman, whose son he had restored to life, saying, Arise, and go you and yours household, and sojourn where ever you can sojourn: for the LORD has called for a famine; and it shall also come upon the land seven year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spoke Elisha unto the woman, whose son he had restored to life, saying, Arise, and go you and yours household, and sojourn where ever you can sojourn: for the LORD has called for a famine; and it shall also come upon the land seven year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woman arose, and did after the saying of the man of God: and she went with her household, and sojourned in the land of the Philistines seven year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woman arose, and did after the saying of the man of God: and she went with her household, and sojourned in the land of the Philistines seven year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t came to pass at the seven years' end, that the woman returned out of the land of the Philistines: and she went forth to cry unto the king for her house and for her lan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t came to pass at the seven years' end, that the woman returned out of the land of the Philistines: and she went forth to cry unto the king for her house and for her lan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king talked with Gehazi the servant of the man of God, saying, Tell me, I pray you, all the great things that Elisha has don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king talked with Gehazi the servant of the man of God, saying, Tell me, I pray you, all the great things that Elisha has don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t came to pass, as he was telling the king how he had restored a dead body to life, that, behold, the woman, whose son he had restored to life, cried to the king for her house and for her land. And Gehazi said, My lord, O king, this is the woman, and this is her son, whom Elisha restored to lif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t came to pass, as he was telling the king how he had restored a dead body to life, that, behold, the woman, whose son he had restored to life, cried to the king for her house and for her land. And Gehazi said, My lord, O king, this is the woman, and this is her son, whom Elisha restored to lif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t came to pass, as he was telling the king how he had restored a dead body to life, that, behold, the woman, whose son he had restored to life, cried to the king for her house and for her land. And Gehazi said, My lord, O king, this is the woman, and this is her son, whom Elisha restored to lif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t came to pass, as he was telling the king how he had restored a dead body to life, that, behold, the woman, whose son he had restored to life, cried to the king for her house and for her land. And Gehazi said, My lord, O king, this is the woman, and this is her son, whom Elisha restored to lif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the king asked the woman, she told him. So the king appointed unto her a certain officer, saying, Restore all that was hers, and all the fruits of the field since the day that she left the land, even until now.]]></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the king asked the woman, she told him. So the king appointed unto her a certain officer, saying, Restore all that was hers, and all the fruits of the field since the day that she left the land, even until now.]]></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the king asked the woman, she told him. So the king appointed unto her a certain officer, saying, Restore all that was hers, and all the fruits of the field since the day that she left the land, even until now.]]></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Elisha came to Damascus; and Benhadad the king of Syria was sick; and it was told him, saying, The man of God has come her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Elisha came to Damascus; and Benhadad the king of Syria was sick; and it was told him, saying, The man of God has come her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king said unto Hazael, Take a present in yours hand, and go, meet the man of God, and enquire of the LORD by him, saying, Shall I recover of this diseas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king said unto Hazael, Take a present in yours hand, and go, meet the man of God, and enquire of the LORD by him, saying, Shall I recover of this diseas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king said unto Hazael, Take a present in yours hand, and go, meet the man of God, and enquire of the LORD by him, saying, Shall I recover of this diseas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o Hazael went to meet him, and took a present with him, even of every good thing of Damascus, forty camels' burden, and came and stood before him, and said, Your son Benhadad king of Syria has sent me to you, saying, Shall I recover of this diseas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o Hazael went to meet him, and took a present with him, even of every good thing of Damascus, forty camels' burden, and came and stood before him, and said, Your son Benhadad king of Syria has sent me to you, saying, Shall I recover of this diseas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o Hazael went to meet him, and took a present with him, even of every good thing of Damascus, forty camels' burden, and came and stood before him, and said, Your son Benhadad king of Syria has sent me to you, saying, Shall I recover of this diseas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Elisha said unto him, Go, say unto him, You may certainly recover: nevertheless the LORD has showed me that he shall surely di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Elisha said unto him, Go, say unto him, You may certainly recover: nevertheless the LORD has showed me that he shall surely di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settled his countenance steadfastly, until he was ashamed: and the man of God wept.]]></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settled his countenance steadfastly, until he was ashamed: and the man of God wep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azael said, Why weeps my lord? And he answered, Because I know the evil that you will do unto the children of Israel: their strong holds will you set on fire, and their young men will you slay with the sword, and will dash their children, and rip up their women with chil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azael said, Why weeps my lord? And he answered, Because I know the evil that you will do unto the children of Israel: their strong holds will you set on fire, and their young men will you slay with the sword, and will dash their children, and rip up their women with chil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azael said, Why weeps my lord? And he answered, Because I know the evil that you will do unto the children of Israel: their strong holds will you set on fire, and their young men will you slay with the sword, and will dash their children, and rip up their women with chil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azael said, Why weeps my lord? And he answered, Because I know the evil that you will do unto the children of Israel: their strong holds will you set on fire, and their young men will you slay with the sword, and will dash their children, and rip up their women with chil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azael said, But what, is your servant a dog, that he should do this great thing? And Elisha answered, The LORD has showed me that you shall be king over Syri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azael said, But what, is your servant a dog, that he should do this great thing? And Elisha answered, The LORD has showed me that you shall be king over Syri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o he departed from Elisha, and came to his master; who said to him, What said Elisha to you? And he answered, He told me that you should surely recover.]]></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o he departed from Elisha, and came to his master; who said to him, What said Elisha to you? And he answered, He told me that you should surely recover.]]></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t came to pass on the next day, that he took a thick cloth, and dipped it in water, and spread it on his face, so that he died: and Hazael reigned in his position.]]></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t came to pass on the next day, that he took a thick cloth, and dipped it in water, and spread it on his face, so that he died: and Hazael reigned in his position.]]></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n the fifth year of Joram the son of Ahab king of Israel, Jehoshaphat being then king of Judah, Jehoram the son of Je hoshaphat king of Judah began to reign.]]></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n the fifth year of Joram the son of Ahab king of Israel, Jehoshaphat being then king of Judah, Jehoram the son of Je hoshaphat king of Judah began to reig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irty and two years old was he when he began to reign; and he reigned eight years in Jerusalem.]]></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e walked in the way of the kings of Israel, as did the house of Ahab: for the daughter of Ahab was his wife: and he did evil in the sight of the LOR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e walked in the way of the kings of Israel, as did the house of Ahab: for the daughter of Ahab was his wife: and he did evil in the sight of the LOR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Yet the LORD would not destroy Judah for David his servant's sake, as he promised him to give him always a light, and to his childre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Yet the LORD would not destroy Judah for David his servant's sake, as he promised him to give him always a light, and to his childre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In his days Edom revolted from under the hand of Judah, and made a king over themselve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In his days Edom revolted from under the hand of Judah, and made a king over themselve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o Joram went over to Zair, and all the chariots with him: and he rose by night, and stroke the Edomites which compassed him about, and the captains of the chariots: and the people fled into their tent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o Joram went over to Zair, and all the chariots with him: and he rose by night, and stroke the Edomites which compassed him about, and the captains of the chariots: and the people fled into their tent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o Joram went over to Zair, and all the chariots with him: and he rose by night, and stroke the Edomites which compassed him about, and the captains of the chariots: and the people fled into their tent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Yet Edom revolted from under the hand of Judah unto this day. Then Libnah revolted at the same tim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Yet Edom revolted from under the hand of Judah unto this day. Then Libnah revolted at the same tim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rest of the acts of Joram, and all that he did, are they not written in the book of the chronicles of the kings of Judah?]]></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rest of the acts of Joram, and all that he did, are they not written in the book of the chronicles of the kings of Judah?]]></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Joram slept with his fathers, and was buried with his fathers in the city of David: and Ahaziah his son reigned in his position.]]></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Joram slept with his fathers, and was buried with his fathers in the city of David: and Ahaziah his son reigned in his position.]]></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In the twelfth year of Joram the son of Ahab king of Israel did Ahaziah the son of Jehoram king of Judah begin to reign.]]></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In the twelfth year of Joram the son of Ahab king of Israel did Ahaziah the son of Jehoram king of Judah begin to reign.]]></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wo and twenty years old was Ahaziah when he began to reign; and he reigned one year in Jerusalem. And his mother's name was Athaliah, the daughter of Omri king of Israel.]]></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wo and twenty years old was Ahaziah when he began to reign; and he reigned one year in Jerusalem. And his mother's name was Athaliah, the daughter of Omri king of Israel.]]></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he walked in the way of the house of Ahab, and did evil in the sight of the LORD, as did the house of Ahab: for he was the son in law of the house of Ahab.]]></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he walked in the way of the house of Ahab, and did evil in the sight of the LORD, as did the house of Ahab: for he was the son in law of the house of Ahab.]]></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e went with Joram the son of Ahab to the war against Hazael king of Syria in Ramothgilead; and the Syrians wounded Joram.]]></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e went with Joram the son of Ahab to the war against Hazael king of Syria in Ramothgilead; and the Syrians wounded Joram.]]></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king Joram went back to be healed in Jezreel of the wounds which the Syrians had given him at Ramah, when he fought against Hazael king of Syria. And Ahaziah the son of Jehoram king of Judah went down to see Joram the son of Ahab in Jezreel, because he was sick.]]></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king Joram went back to be healed in Jezreel of the wounds which the Syrians had given him at Ramah, when he fought against Hazael king of Syria. And Ahaziah the son of Jehoram king of Judah went down to see Joram the son of Ahab in Jezreel, because he was sick.]]></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king Joram went back to be healed in Jezreel of the wounds which the Syrians had given him at Ramah, when he fought against Hazael king of Syria. And Ahaziah the son of Jehoram king of Judah went down to see Joram the son of Ahab in Jezreel, because he was sick.]]></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king Joram went back to be healed in Jezreel of the wounds which the Syrians had given him at Ramah, when he fought against Hazael king of Syria. And Ahaziah the son of Jehoram king of Judah went down to see Joram the son of Ahab in Jezreel, because he was sick.]]></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305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இராஜாக்கள் : 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எலிசா தான் உயிர்ப்பித்த பிள்ளையின் தாயாகிய ஸ்திரீயை நோக்கி: நீ உன் வீட்டாரோடுங்கூட எழு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ப் போய் எங்கேயாகிலும் சஞ்சரி: கர்த்தர் பஞ்சத்தை வருவிப்பார்; அது ஏழுவருஷம் தேச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ம் என்று சொல்லி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ந்த ஸ்திரீ எழுந்து, தேவனுடைய மனுஷன் சொன்ன வார்த்தையின்படி செய்து, தன் வீட்டாரோடுங்கூட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 பெலிஸ்தரின் தேசத்தில் போய், ஏழுவருஷம் சஞ்சரித்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ஏழுவருஷம் சென்றபின்பு, அவள் பெலிஸ்தரின் தேசத்தை விட்டுத் திரும்ப வந்து, தன் வீட்டுக்காகவும்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யலுக்காகவும் ராஜாவினிடத்தில் முறையிடும்படி போ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ந்நேரத்தில் ராஜா, தேவனுடைய மனுஷனின் வேலைக்காரனாயிருந்த கேயாசியுடனே பேசி: எலிசா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சயங்களையெல்லாம் நீ எனக்கு விவரமாய்ச் சொ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செத்துப் போனவனை உயிர்ப்பித்தார் என்பதை அவன் ராஜாவுக்கு அறிவிக்கிறபோது, இதோ, அவன் உயிர்ப்பி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யின் தாயாகிய அந்த ஸ்திரீ வந்து, தன் வீட்டுக்காகவும் தன் வயலுக்காகவும் ராஜாவி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யிட்டாள்; அப்பொழுது கேயாசி: ராஜாவாகிய என் ஆண்டவனே, இவள்தான் அந்த ஸ்திரீ; எலிசா உயிர்ப்பி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ளுடைய குமாரன் இவன் தா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ராஜா அந்த ஸ்திரீயைக் கேட்டதற்கு, அவள்: அதை அவனுக்கு விவரித்துச் சொன்னாள்; அப்பொழுது ராஜா அவ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 பிரதானியை நியமித்து, அவளுக்கு உண்டானது எல்லாவற்றையும், அவள் தேசத்தை விட்டுப்போன நாள் மு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துவரைக்கும் உண்டான அந்த வயலின் வருமானம் அனைத்தையும் அவளுக்குக் கிடைக்கும்படி செய்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சீரியாவின் ராஜாவாகிய பெனாதாத் வியாதியாயிருந்தான்; எலிசா தமஸ்குவுக்கு வந்தான்; தேவனுடைய மனுஷ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விடத்தில் வந்திருக்கிறான் என்று அவனுக்கு அறிவிக்கப்பட்ட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ராஜா ஆசகேலை நோக்கி: நீ உன் கையிலே ஒரு காணிக்கையை எடுத்துக் கொண்டு, தேவனுடைய மனுஷ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திர்கொண்டுபோய், நான் இந்த வியாதி நீங்கிப் பிழைப்பேனா என்று அவனைக் கொண்டு கர்த்தரி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க்கச்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ஆசகேல் தமஸ்குவின் சகல உச்சிதங்களிலும் நாற்பது ஒட்டகங்களின் சுமையான காணிக்கையை எடுத்து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கு எதிர்கொண்டு போய், அவனுக்கு முன்பாக நின்று, சீரியாவின் ராஜாவாகிய பெனாதாத் என்னும் உ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 என்னை உம்மிடத்தில் அனுப்பி, இந்த வியாதி நீங்கிப் பிழைப்பேனா என்று கேட்கச்சொன்னா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எலிசா அவனை நோக்கி: நீ போய், வியாதி நீங்கிப் பிழைப்பீர் என்று அவனுக்குச் சொல்லும்; ஆனாலும்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வே சாவான் என்பதைக் கர்த்தர் எனக்குக் காண்பித்தா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ன்பு தேவனுடைய மனுஷன்: தன் முகத்தைத் திருப்பாமல் அவன் சலித்துப்போகுமட்டும் அவனை நோக்கிக்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ஆசகேல்: என் ஆண்டவன் அழுகிறது என்ன என்று கேட்டான். அதற்கு அவன்: நீ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க்குச் செய்யும் தீங்கை நான் அறிந்திருக்கிறபடியினால் அழுகிறேன்; நீ அவர்கள் கோட்டை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னிக்கு இரையாக்கி, அவர்கள் வாலிபரைப் பட்டயத்தால் கொன்று, அவர்கள் குழந்தைகளைத் தரையோடே மோ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கர்ப்பவதிகளைக் கீறிப்போடுவாய்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ஆசகேல்: இத்தனை பெரிய காரியத்தைச் செய்ய நாயாகிய உமது அடியான் எம்மாத்திர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ற்கு எலிசா: நீ சீரியாவின்மேல் ராஜாவாவாய் என்பதைக் கர்த்தர் எனக்குத் தெரிவித்தா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இவன் எலிசாவைவிட்டுப் புறப்பட்டு, தன் ஆண்டவனிடத்தில் வந்தபோது, அவன்: எலிசா உனக்கு என்ன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கேட்டதற்கு; இவன் நீர் வியாதி நீங்கிப் பிழைப்பீர் என்று எனக்குச் சொன்னான்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மறுநாளிலே ஒரு சமுக்காளத்தை எடுத்து, தண்ணீரிலே தோய்த்து அவன் முகத்தின்மேல் விரித்தான்; அ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செத்துப்போனான்; ஆசகேல் அவனுக்குப் பதிலாய் 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ஸ்ரவேலின் ராஜாவாகிய ஆகாயின் குமாரன் யோராமுடைய ஐந்தாம் வருஷத்தில், யோசபாத் யூதாவிலே இ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யிருக்கையில் யோசபாத்தின் குமாரனாகிய யோராம் என்னும் யூதாவின் ராஜா ராஜ்யபாரம்பண்ணத் துவக்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ன் ராஜாவாகிறபோது முப்பத்திரண்டு வயதாயிருந்து, எட்டு வருஷம் எருசலேமில் ராஜ்யபாரம் 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வன் இஸ்ரவேல் ராஜாக்களின் வழியிலே நடந்து, ஆகாபின் வீட்டார் செய்ததுபோலச் செய்தான்; ஆகா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த்தி அவனுக்கு மனைவியாயிருந்தாள்; அவன் கர்த்தரின் பார்வைக்குப் பொல்லாப்பானதைச்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கர்த்தர்: உன் குமாரருக்குள்ளே எந்நாளும் ஒரு விளக்கை உனக்குக் கட்டளையிடுவேன் என்று த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னாகிய தாவீதுக்குச் சொன்னதின்படியே, அவனிமித்தம் அவர் யூதாவை முற்றிலும் கெடு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வன் நாட்களில் யூதாவுடைய கையின்கீழிருந்த ஏதோமியர் கலகம் பண்ணி, தங்களுக்கு ஒரு ராஜா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படுத்தி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தினாலே யோராம் சகல இரதங்களோடுங்கூடச் சாயீருக்குப் புறப்பட்டுப் போனான்; அவன் இராத்திரி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ந்திருந்து, தன்னை வளைந்துகொண்ட ஏதோமியரையும் இரதங்களின் தலைவரையும் முறிய அடித்தபோது, ஜன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 கூடாரங்களுக்கு ஓடி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ப்படியே யூதாவுடைய கையின் கீழிருந்த ஏதோமியர், இந்நாள்வரைக்கும் இருக்கிறதுபோல, கலக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லத்தில் தானே லிப்னா பட்டணத்தாரும் கலக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யோராமின் மற்ற வர்த்தமானங்களும், அவன் செய்தவை யாவும், யூதாவுடைய ராஜாக்களின் நாளாகமப் புஸ்தக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ல்லவோ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யோராம் தன் பிதாக்களோடே நித்திரையடைந்து, தன் பிதாக்களிடத்திலே தாவீதின் நகர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க்கம்பண்ணப்பட்டான்; அவனுக்குப் பதிலாக அவன் குமாரனாகிய அகசியா 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இஸ்ரவேலின் ராஜாவாகிய ஆகாபின் குமாரன் யோராமுடைய பன்னிரண்டாம் வருஷத்திலே, யூதாவின் ராஜாவா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ராமின் குமாரன் அகசியா 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கசியா ராஜாவாகிறபோது, இருபத்திரண்டு வயதாயிருந்து, ஒரே வருஷம் எருசலேமில் ராஜ்யபாரம்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ன் ராஜாவாகிய ஒம்ரியின் குமாரத்தியான அவன் தாயின் பேர் அத்தாலியா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வன் ஆகாபுடைய வீட்டாரின் வழியே நடந்து, ஆகாபின் வீட்டாரைப்போல் கர்த்தரின் பார்வை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லாப்பானதைச் செய்தான்; அவன் ஆகாப் வீட்டாரோடே சம்பந்தங்கலந்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வன் ஆகாபின் குமாரனாகிய யோராமோடேகூடக் கீலேயாத்திலுள்ள ராமோத்திற்குச் சீரியாவின் ராஜாவா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கேலோடு யுத்தம்பண்ணப்போனான்; சீரியர் யோராமைக் காயப்படுத்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ராஜாவாகிய யோராம் தான் சீரியாவின் ராஜாவாகிய ஆசகேலோடு யுத்தம் பண்ணுகையில், சீரியர் ராமாவிலே 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ன காயங்களை ஆற்றிக் கொள்ள யெஸ்ரயேலுக்குப் போயிருந்தான்; ஆகாபின் குமாரனாகிய யோ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யாதியாயிருந்தபடியினால், யூதாவின் ராஜாவாகிய யோராமின் குமாரன் அகசியா யெஸ்ரயேலில் இருக்கிற அவ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கிறதற்குப்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2026-11-02T10:53:05Z</dcterms:created>
  <dcterms:modified xsi:type="dcterms:W3CDTF">2026-11-02T10:53:05Z</dcterms:modified>
  <dc:title>2 இராஜாக்கள் : 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