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spoke Elisha unto the woman, whose son he had restored to life, saying, Arise, and go you and yours household, and sojourn where ever you can sojourn: for the LORD has called for a famine; and it shall also come upon the land seven yea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man arose, and did after the saying of the man of God: and she went with her household, and sojourned in the land of the Philistines seven yea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man arose, and did after the saying of the man of God: and she went with her household, and sojourned in the land of the Philistines seven yea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at the seven years' end, that the woman returned out of the land of the Philistines: and she went forth to cry unto the king for her house and for her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at the seven years' end, that the woman returned out of the land of the Philistines: and she went forth to cry unto the king for her house and for her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talked with Gehazi the servant of the man of God, saying, Tell me, I pray you, all the great things that Elisha has don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talked with Gehazi the servant of the man of God, saying, Tell me, I pray you, all the great things that Elisha has don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 king asked the woman, she told him. So the king appointed unto her a certain officer, saying, Restore all that was hers, and all the fruits of the field since the day that she left the land, even until no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lisha came to Damascus; and Benhadad the king of Syria was sick; and it was told him, saying, The man of God has come he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Elisha came to Damascus; and Benhadad the king of Syria was sick; and it was told him, saying, The man of God has come he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king said unto Hazael, Take a present in yours hand, and go, meet the man of God, and enquire of the LORD by him, saying, Shall I recover of this diseas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Hazael went to meet him, and took a present with him, even of every good thing of Damascus, forty camels' burden, and came and stood before him, and said, Your son Benhadad king of Syria has sent me to you, saying, Shall I recover of this diseas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aid unto him, Go, say unto him, You may certainly recover: nevertheless the LORD has showed me that he shall surely di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sha said unto him, Go, say unto him, You may certainly recover: nevertheless the LORD has showed me that he shall surely di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ettled his countenance steadfastly, until he was ashamed: and the man of God wep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settled his countenance steadfastly, until he was ashamed: and the man of God wep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azael said, Why weeps my lord? And he answered, Because I know the evil that you will do unto the children of Israel: their strong holds will you set on fire, and their young men will you slay with the sword, and will dash their children, and rip up their women with chil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azael said, But what, is your servant a dog, that he should do this great thing? And Elisha answered, The LORD has showed me that you shall be king over Syri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azael said, But what, is your servant a dog, that he should do this great thing? And Elisha answered, The LORD has showed me that you shall be king over Sy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e departed from Elisha, and came to his master; who said to him, What said Elisha to you? And he answered, He told me that you should surely reco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e departed from Elisha, and came to his master; who said to him, What said Elisha to you? And he answered, He told me that you should surely recov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next day, that he took a thick cloth, and dipped it in water, and spread it on his face, so that he died: and Hazael reigned in his posit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on the next day, that he took a thick cloth, and dipped it in water, and spread it on his face, so that he died: and Hazael reigned in his posit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fth year of Joram the son of Ahab king of Israel, Jehoshaphat being then king of Judah, Jehoram the son of Je hoshaphat king of Judah began to reig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the fifth year of Joram the son of Ahab king of Israel, Jehoshaphat being then king of Judah, Jehoram the son of Je hoshaphat king of Judah began to reig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irty and two years old was he when he began to reign; and he reigned eight years in Jerusal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lked in the way of the kings of Israel, as did the house of Ahab: for the daughter of Ahab was his wife: and he did evil in the sight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walked in the way of the kings of Israel, as did the house of Ahab: for the daughter of Ahab was his wife: and he did evil in the sight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 LORD would not destroy Judah for David his servant's sake, as he promised him to give him always a light, and to his childre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the LORD would not destroy Judah for David his servant's sake, as he promised him to give him always a light, and to his childr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his days Edom revolted from under the hand of Judah, and made a king over themselv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In his days Edom revolted from under the hand of Judah, and made a king over themselv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Joram went over to Zair, and all the chariots with him: and he rose by night, and stroke the Edomites which compassed him about, and the captains of the chariots: and the people fled into their t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Edom revolted from under the hand of Judah unto this day. Then Libnah revolted at the same ti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Yet Edom revolted from under the hand of Judah unto this day. Then Libnah revolted at the same ti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rest of the acts of Joram, and all that he did, are they not written in the book of the chronicles of the kings of Juda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rest of the acts of Joram, and all that he did, are they not written in the book of the chronicles of the kings of Juda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ram slept with his fathers, and was buried with his fathers in the city of David: and Ahaziah his son reigned in his posit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oram slept with his fathers, and was buried with his fathers in the city of David: and Ahaziah his son reigned in his posit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twelfth year of Joram the son of Ahab king of Israel did Ahaziah the son of Jehoram king of Judah begin to reig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In the twelfth year of Joram the son of Ahab king of Israel did Ahaziah the son of Jehoram king of Judah begin to reig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wo and twenty years old was Ahaziah when he began to reign; and he reigned one year in Jerusalem. And his mother's name was Athaliah, the daughter of Omri king of Israe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wo and twenty years old was Ahaziah when he began to reign; and he reigned one year in Jerusalem. And his mother's name was Athaliah, the daughter of Omri king of Israe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walked in the way of the house of Ahab, and did evil in the sight of the LORD, as did the house of Ahab: for he was the son in law of the house of Ahab.]]></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walked in the way of the house of Ahab, and did evil in the sight of the LORD, as did the house of Ahab: for he was the son in law of the house of Ahab.]]></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with Joram the son of Ahab to the war against Hazael king of Syria in Ramothgilead; and the Syrians wounded Jora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went with Joram the son of Ahab to the war against Hazael king of Syria in Ramothgilead; and the Syrians wounded Jora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லிசா தான் உயிர்ப்பித்த பிள்ளையின் தாயாகிய ஸ்திரீயை நோக்கி: நீ உன் வீட்டாரோடுங்கூட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ய் எங்கேயாகிலும் சஞ்சரி: கர்த்தர் பஞ்சத்தை வருவிப்பார்; அது ஏழுவருஷம்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 என்று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த ஸ்திரீ எழுந்து, தேவனுடைய மனுஷன் சொன்ன வார்த்தையின்படி செய்து, தன் வீட்டாரோடுங்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பெலிஸ்தரின் தேசத்தில் போய், ஏழுவருஷம் சஞ்ச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ழுவருஷம் சென்றபின்பு, அவள் பெலிஸ்தரின் தேசத்தை விட்டுத் திரும்ப வந்து, தன் வீட்டுக்காகவு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க்காகவும் ராஜாவினிடத்தில் முறையிடும்படி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நேரத்தில் ராஜா, தேவனுடைய மனுஷனின் வேலைக்காரனாயிருந்த கேயாசியுடனே பேசி: எலிசா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சயங்களையெல்லாம் நீ எனக்கு விவரமாய்ச்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த்துப் போனவனை உயிர்ப்பித்தார் என்பதை அவன் ராஜாவுக்கு அறிவிக்கிறபோது, இதோ, அவன் உயி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யின் தாயாகிய அந்த ஸ்திரீ வந்து, தன் வீட்டுக்காகவும் தன் வயலுக்காகவும் ராஜா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யிட்டாள்; அப்பொழுது கேயாசி: ராஜாவாகிய என் ஆண்டவனே, இவள்தான் அந்த ஸ்திரீ; எலிசா உயிர்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டைய குமாரன் இவன் 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ராஜா அந்த ஸ்திரீயைக் கேட்டதற்கு, அவள்: அதை அவனுக்கு விவரித்துச் சொன்னாள்; அப்பொழுது ராஜா அவ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பிரதானியை நியமித்து, அவளுக்கு உண்டானது எல்லாவற்றையும், அவள் தேசத்தை விட்டுப்போன நாள்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வரைக்கும் உண்டான அந்த வயலின் வருமானம் அனைத்தையும் அவளுக்குக் கிடைக்கும்படி 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ரியாவின் ராஜாவாகிய பெனாதாத் வியாதியாயிருந்தான்; எலிசா தமஸ்குவுக்கு வந்தான்; தேவனுடைய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டத்தில் வந்திருக்கிறான் என்று அவனுக்கு 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ராஜா ஆசகேலை நோக்கி: நீ உன் கையிலே ஒரு காணிக்கையை எடுத்துக் கொண்டு, தேவனுடைய மனுஷ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ய், நான் இந்த வியாதி நீங்கிப் பிழைப்பேனா என்று அவனைக் கொண்டு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கேல் தமஸ்குவின் சகல உச்சிதங்களிலும் நாற்பது ஒட்டகங்களின் சுமையான காணிக்கையை எ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எதிர்கொண்டு போய், அவனுக்கு முன்பாக நின்று, சீரியாவின் ராஜாவாகிய பெனாதாத் என்னு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 என்னை உம்மிடத்தில் அனுப்பி, இந்த வியாதி நீங்கிப் பிழைப்பேனா என்று கேட்கச்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லிசா அவனை நோக்கி: நீ போய், வியாதி நீங்கிப் பிழைப்பீர் என்று அவனுக்குச் சொல்லும்; ஆ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 சாவான் என்பதைக் கர்த்தர் எனக்குக் காண்பி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தேவனுடைய மனுஷன்: தன் முகத்தைத் திருப்பாமல் அவன் சலித்துப்போகுமட்டும் அவனை நோ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ஆசகேல்: என் ஆண்டவன் அழுகிறது என்ன என்று கேட்டான். அதற்கு அவன்: நீ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ச் செய்யும் தீங்கை நான் அறிந்திருக்கிறபடியினால் அழுகிறேன்; நீ அவர்கள் கோட்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க்கு இரையாக்கி, அவர்கள் வாலிபரைப் பட்டயத்தால் கொன்று, அவர்கள் குழந்தைகளைத் தரையோடே 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ர்ப்பவதிகளைக் கீறிப்போடு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ஆசகேல்: இத்தனை பெரிய காரியத்தைச் செய்ய நாயாகிய உமது அடியான் எம்மாத்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எலிசா: நீ சீரியாவின்மேல் ராஜாவாவாய் என்பதைக் கர்த்தர் எனக்குத் தெரிவி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வன் எலிசாவைவிட்டுப் புறப்பட்டு, தன் ஆண்டவனிடத்தில் வந்தபோது, அவன்: எலிசா உனக்கு என்ன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ட்டதற்கு; இவன் நீர் வியாதி நீங்கிப் பிழைப்பீர் என்று எனக்குச் சொன்னா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றுநாளிலே ஒரு சமுக்காளத்தை எடுத்து, தண்ணீரிலே தோய்த்து அவன் முகத்தின்மேல் விரித்தா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த்துப்போனான்; ஆசகேல் அவனுக்குப் பதிலா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ஸ்ரவேலின் ராஜாவாகிய ஆகாயின் குமாரன் யோராமுடைய ஐந்தாம் வருஷத்தில், யோசபாத் யூதாவிலே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யிருக்கையில் யோசபாத்தின் குமாரனாகிய யோராம் என்னும் யூதாவின் ராஜா ராஜ்யபாரம்பண்ணத் துவ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ராஜாவாகிறபோது முப்பத்திரண்டு வயதாயிருந்து, எட்டு வருஷம் எருசலேமில் ராஜ்யபார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ன் இஸ்ரவேல் ராஜாக்களின் வழியிலே நடந்து, ஆகாபின் வீட்டார் செய்ததுபோலச் செய்தான்; ஆ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 அவனுக்கு மனைவியாயிருந்தாள்; அவன் கர்த்தரின் பார்வைக்குப் பொல்லாப்பா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 உன் குமாரருக்குள்ளே எந்நாளும் ஒரு விளக்கை உனக்குக் கட்டளையிடுவேன் என்று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னாகிய தாவீதுக்குச் சொன்னதின்படியே, அவனிமித்தம் அவர் யூதாவை முற்றிலும் 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நாட்களில் யூதாவுடைய கையின்கீழிருந்த ஏதோமியர் கலகம் பண்ணி, தங்களுக்கு ஒரு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னாலே யோராம் சகல இரதங்களோடுங்கூடச் சாயீருக்குப் புறப்பட்டுப் போனான்; அவன்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தன்னை வளைந்துகொண்ட ஏதோமியரையும் இரதங்களின் தலைவரையும் முறிய அடித்தபோது,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டாரங்களுக்கு ஓ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டியே யூதாவுடைய கையின் கீழிருந்த ஏதோமியர், இந்நாள்வரைக்கும் இருக்கிறதுபோல, கல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லத்தில் தானே லிப்னா பட்டணத்தாரும் கல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ராமி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ராம் தன் பிதாக்களோடே நித்திரையடைந்து, தன் பிதாக்களிடத்திலே தாவீதின் நக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க்குப் பதிலாக அவன் குமாரனாகிய அக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ன் ராஜாவாகிய ஆகாபின் குமாரன் யோராமுடைய பன்னிரண்டாம் வருஷத்திலே, யூதா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மின் குமாரன் அகசி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கசியா ராஜாவாகிறபோது, இருபத்திரண்டு வயதாயிருந்து, ஒரே வருஷம் எருசலேமில்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ஒம்ரியின் குமாரத்தியான அவன் தாயின் பேர் அத்தா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ஆகாபுடைய வீட்டாரின் வழியே நடந்து, ஆகாபின் வீட்டாரைப்போல் கர்த்தரின் பார்வை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னதைச் செய்தான்; அவன் ஆகாப் வீட்டாரோடே சம்பந்தங்கல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ன் ஆகாபின் குமாரனாகிய யோராமோடேகூடக் கீலேயாத்திலுள்ள ராமோத்திற்குச் சீரியாவி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கேலோடு யுத்தம்பண்ணப்போனான்; சீரியர் யோராமைக் காய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ஜாவாகிய யோராம் தான் சீரியாவின் ராஜாவாகிய ஆசகேலோடு யுத்தம் பண்ணுகையில், சீரியர் ராமாவிலே 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ன காயங்களை ஆற்றிக் கொள்ள யெஸ்ரயேலுக்குப் போயிருந்தான்; ஆகாபின் குமாரனாகிய 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யாயிருந்தபடியினால், யூதாவின் ராஜாவாகிய யோராமின் குமாரன் அகசியா யெஸ்ரயேலில் இருக்கிற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ற்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8]]></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2026-09-18T02:44:19Z</dcterms:created>
  <dcterms:modified xsi:type="dcterms:W3CDTF">2026-09-18T02:44:19Z</dcterms:modified>
  <dc:title>2 இராஜாக்கள்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