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வாசஸ்தலம் அவர்களிடத்தில் இருக்கும்,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ை அவைகளின் அருகே சுற்றி நடக்கப்பண்ணினார்; இதோ, பள்ளத்தாக்கின் வெட்டவெளியிலே அந்த எலும்புகள் மகா திரளாய்க்கிடந்தது; அவைகள் மிகவும் உலர்ந்ததும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ை அவைகளின் அருகே சுற்றி நடக்கப்பண்ணினார்; இதோ, பள்ளத்தாக்கின் வெட்டவெளியிலே அந்த எலும்புகள் மகா திரளாய்க்கிடந்தது; அவைகள் மிகவும் உலர்ந்ததும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: நீ இந்த எலும்புகளைக் குறித்துத் தீர்க்கதரிசனம் உரைத்து, அவைகளைப் பார்த்துச் சொல்லவேண்டியது என்னவென்றால்: உலர்ந்த எலும்புகளே, கர்த்தருடைய வார்த்தையைக் கே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: நீ இந்த எலும்புகளைக் குறித்துத் தீர்க்கதரிசனம் உரைத்து, அவைகளைப் பார்த்துச் சொல்லவேண்டியது என்னவென்றால்: உலர்ந்த எலும்புகளே, கர்த்தருடைய வார்த்தையைக் கேள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இந்த எலும்புகளை நோக்கி: இதோ, நான் உங்களுக்குள் ஆவியைப் பிரவேசிக்கப்பண்ணுவேன்; அப்பொழுது உயிரடை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இந்த எலும்புகளை நோக்கி: இதோ, நான் உங்களுக்குள் ஆவியைப் பிரவேசிக்கப்பண்ணுவேன்; அப்பொழுது உயிரடை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ே, நான் உங்கள் பிரேதக்குழிகளைத் திறந்து, உங்களை உங்கள் பிரேதக்குழிகளிலிருந்து வெளிப்படப்பண்ண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ே, நான் உங்கள் பிரேதக்குழிகளைத் திறந்து, உங்களை உங்கள் பிரேதக்குழிகளிலிருந்து வெளிப்படப்பண்ண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ை ஒரே கோலாகும்படி ஒன்றோடொன்று இசையச்செய், அவைகள் உன் கையில் ஒன்றா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ன் பொருள் இன்னதென்று எங்களுக்கு அறிவிக்கமாட்டீரோ என்று உன் ஜனத்தின் புத்திரர் உன்னிடத்தில் கேட்டா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ன் பொருள் இன்னதென்று எங்களுக்கு அறிவிக்கமாட்டீரோ என்று உன் ஜனத்தின் புத்திரர் உன்னிடத்தில் கேட்டா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ோது, நீ எழுதின கோல்கள் அவர்களுடைய கண்களுக்கு முன்பாக உன் கையில் இருக்க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್ನ ಸೇವಕನಾದ ದಾವೀದನು ಅವರ ಮೇಲೆ ಅರಸನಾಗಿರುವನು; ಅವರೆಲ್ಲರಿಗೂ ಒಬ್ಬನೇ ಕುರುಬನಿರುವನು ನನ್ನ ನ್ಯಾಯನಿಯ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ೇ ಅನುಸರಿಸುವಂತ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ನ್ನ ಸೇವಕನಾದ ಯಾಕೋಬನಿಗೆ ನಾನು ಕೊಟ್ಟ ದೇಶದಲ್ಲಿ ನಿಮ್ಮ ತಂದೆಗಳು(ಪಿತೃಗಳು) ವಾಸಮಾಡಿದ ಆ ದೇಶದಲ್ಲಿಯೂ ಅವರ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ೂ ಮತ್ತು ಅವರ ಮಕ್ಕಳ ಮಕ್ಕಳೂ ಎಂದೆಂದಿಗೂ ಅಲ್ಲಿಯೇ ವಾಸಮಾಡುವರು; ನನ್ನ ಸೇವಕನಾದ ದಾವೀದನು ಎಂದೆಂದಿಗೂ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ಧಾನನ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ಾದ ಮೇಲೆ ನಾನು ಅವರೊಂದಿಗೆ ಸಮಾ ಧಾನದ ಒಡಂಬಡಿಕೆಯನ್ನು ಮಾಡಿಕೊಳ್ಳುವೆನು; ಇದು ಅವರೊಂದಿಗೆ ನಿತ್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ಾಗಿ ರುವದು; ನಾನು ಅವರನ್ನು ಆ ಸ್ಥಳದಲ್ಲಿರಿಸುವೆನು ಅವರನ್ನು ವೃದ್ಧಿಗೊಳಿಸುವೆನು; ನನ್ನ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ವನ್ನು ಎಂದೆಂದಿಗೂ ಅವರ ಮಧ್ಯದಲ್ಲ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ನ್ನ ಗುಡಾರವು ಸಹ ಅವರೊಂದಿಗಿರುವದು; ಹೌದು, ನಾನು ಅವರ ದೇವರಾಗಿರುವೆನು ಮತ್ತು ಅವರು ನನ್ನ ಜನರಾಗಿ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ನ್ನ ಪರಿಶುದ್ಧ ಸ್ಥಳವು ಎಂದೆಂದಿಗೂ ಅವರ ಮಧ್ಯದೊಳಗಿರುವಾಗ, ಕರ್ತ ನಾದ ನಾನೇ ಇಸ್ರಾಯೇಲ್ಯರನ್ನು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ೊಳಿಸಿದೆನೆಂದು ಅನ್ಯಜನರು ತಿಳಿದ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ಕೈ ನನ್ನ ಮೇಲೆ ಇತ್ತು; ಅದು ಕರ್ತನ ಆತ್ಮದ ಮೂಲಕ ನನ್ನನ್ನು ಹೊರಗೆ ತಂದು ಪೂರ್ತಿಯಾಗಿ ಎಲುಬುಗಳು ತುಂಬ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ಿವೆಗಳ ಮಧ್ಯ ತಳದಲ್ಲಿ ನನ್ನನ್ನು 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ುಗಳ ಸುತ್ತಲೂ ನನ್ನನ್ನು ಹಾದುಹೋಗುವಂತೆ ಮಾಡಿತು; ಇಗೋ, ತೆರೆದಿರುವ ಆ ಕಣಿವೆಯಲ್ಲಿ ಒಣಗಿಹೋದ ಎಲುಬ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ಕ್ಕವಿಲ್ಲದಷ್ಟು ಬಿದ್ದ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ನನಗೆ ಹೇಳಿದ್ದು--ಮನಷ್ಯಪುತ್ರನೇ, ಈ ಎಲುಬುಗಳು ಜೀವಿಸುವವೇ ಎಂದಾಗ ನಾನು ಉತ್ತರವಾಗಿ, ಓ ದೇವರಾದ ಕರ್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ೇ ತಿಳಿದಿರುವೆ ಎ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ನನಗೆ ಹೇಳಿದ್ದೇನಂದರೆ--ಈ ಎಲುಬುಗಳ ಮೇಲೆ ಪ್ರವಾದಿಸು ಮತ್ತು ಅವುಗಳಿಗೆ ಹೇಳು--ಓ ಒಣಗಿದ ಎಲುಬುಗಳೇ,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ವಾಕ್ಯವ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ವರಾದ ಕರ್ತನು ಈ ಎಲುಬುಗಳಿಗೆ ಹೀಗೆ ಹೇಳುತ್ತಾನೆ--ಇಗೋ, ನಾನು ನಿಮ್ಮಲ್ಲಿ ಉಸಿರನ್ನು ಬರಮಾಡುತ್ತೇನೆ;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ುವ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ಿಮ್ಮ ಮೇಲೆ ನರಗಳನ್ನು ಹಬ್ಬಿಸಿ ಮಾಂಸವನ್ನು ಹರಡಿ ಚರ್ಮದಿಂದ ಮುಚ್ಚಿ ನಿಮ್ಮೊಳಗೆ ಉಸಿರನ್ನು ಕೊ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ಿಸುತ್ತೇನೆ; ನಾನೇ ಕರ್ತನೆಂದು ನೀವು ತಿಳಿ 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ಾಗೆಯೇ ನಾನು ಆಜ್ಞೆಯನ್ನು ಪಡೆದ ಪ್ರಕಾರ ಪ್ರವಾದಿಸಿದೆನು; ನಾನು ಪ್ರವಾದಿಸುವಾಗ ಅಲ್ಲಿ ಒಂದು ಶಬ್ದವಾಯಿತು;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ಕದ ಲುತ್ತಿತ್ತು, ಎಲುಬುಗಳೆಲ್ಲಾ ಒಂದು ಗೂಡಿ ಎಲುಬಿಗೆ ಎಲುಬು ಸೇರಿ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ನೋಡಿದಾಗ ಇಗೋ, ನರಗಳು ಹಬ್ಬಿಕೊಂಡವು ಮಾಂಸವು ಹರಡಿಕೊಂಡಿತು, ಅವುಗಳ ಮೇಲೆ ಚರ್ಮವು ಮುಚ್ಚಿ ಕೊಂಡಿತ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ಿಗೆ ಉಸಿರೇ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ಮೇಲೆ ಆತನು ನನಗೆ ಹೇಳಿದ್ದೇನಂದರೆ--ಪ್ರವಾ ದಿಸು, ಉಸಿರಿನ ಕಡೆಗೆ ಪ್ರವಾದಿಸು, ಮನುಷ್ಯ ಪುತ್ರನೇ, ಆ ಉಸಿ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--ದೇವರಾದ ಕರ್ತನು ಹೀಗೆ ಹೇಳುತ್ತಾನೆ--ಓ ಉಸಿರೇ, ನಾಲ್ಕು ದಿಕ್ಕುಗಳಿಂದ ಬಂದು ಈ ಹತ ಶರೀರಗಳು ಬದುಕುವಂತೆ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ಸುಳ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ಆತನ ಆಜ್ಞೆಯ ಹಾಗೆಯೇ ಪ್ರವಾದಿಸಿದೆನು; ಅವುಗಳಲ್ಲಿ ಉಸಿರು ಬಂತು; ಅವುಗಳೆಲ್ಲಾ ಕಾಲೂರಿ ನಿಂತು ಅತ್ಯಂತ ಮಹ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 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ಮೇಲೆ ಆತನು ನನಗೆ ಹೇಳಿದ್ದೇನಂದರೆ--ಮನುಷ್ಯಪುತ್ರನೇ, ಈ ಎಲುಬುಗಳು ಸಂಪೂರ್ಣ ಇಸ್ರಾಯೇಲ್‌ ಮನೆತನಗಳೇ; ಇಗೋ,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ುಬುಗಳು ಒಣಗಿಸಲ್ಪಟ್ಟಿವೆ ಮತ್ತು ನಮ್ಮ ನಿರೀಕ್ಷೆಯು ಕಳೆದುಹೋಗಿದೆ; ನಾವು ಶುದ್ಧವಾಗಿ ನಮ್ಮ ಭಾಗ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ರಿಸಿಕೊಂಡಿದ್ದೇವೆ ಎಂದು ಅವರು 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ನೀನು ಪ್ರವಾದಿಸು ಮತ್ತು ಅವರಿಗೆ ಹೇಳು--ದೇವರಾದ ಕರ್ತನು ಹೀಗೆ ಹೇಳುತ್ತಾನೆ--ಓ ನನ್ನ ಜನರೇ, ನಾ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ಿಗಳನ್ನು ತೆರೆಯುವೆನು ಮತ್ತು ಸಮಾಧಿಗಳಿಂದ ನೀವು ಹೊರಗೆ ಬರುವಂತೆ ಮಾಡುವೆನು. ಇಸ್ರಾ ಯೇಲ್‌ ದೇಶಕ್ಕೆ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ಓ ನನ್ನ ಜನರೇ, ಯಾವಾಗ ನಾನು ನಿಮ್ಮ ಸಮಾಧಿಗಳನ್ನು ತೆರೆದು ಹೊರಗೆ ಬರಮಾಡುವೆನೋ ಆಗ ನಾನೇ ಕರ್ತನೆಂದ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ಆತ್ಮ ವನ್ನು ನಿಮ್ಮೊಳಗೆ ಇಟ್ಟಾಗ ನೀವು ಬದುಕುವಿರಿ ಮತ್ತು ನಾನು ನಿಮ್ಮನ್ನು ನಿಮ್ಮ ಸ್ವ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ರಿಸುವೆನು; ಆಮೇಲೆ ನಾನೇ ಕರ್ತನು ಮಾತನಾಡಿ ನಡೆಸಿದ್ದೇನೆಂ ದು ನೀವು ತಿಳಿಯುವಿರಿ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 ವಾಕ್ಯವು ನನಗೆ ತಿರುಗಿ ಬಂದು ಹೇಳಿದ್ದೇ 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ಾದ ಮೇಲೆ ಮನುಷ್ಯಪುತ್ರನೇ, ನೀನು ಒಂದು ಕೋಲನ್ನು ತೆಗೆದುಕೊಂಡು ಅದರ ಮೇಲೆ ಯೆಹೂದನ ಮತ್ತು ಅವನ ಜೊತೆಗಾರ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ಮಕ್ಕಳದು ಎಂದು ಬರೆದಿಡು. ಆಮೇಲೆ ಮತ್ತೊಂದು ಕೋಲನ್ನು ತೆಗೆದುಕೊಂಡು ಅದರ ಮೇಲೆ ಯೋಸೇಫನಿಗೂ ಎಫ್ರಾಯಾಮ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ಜೊತೆ ಗಾರರಾದ ಇಸ್ರಾಯೇಲನ ಮನೆತನದವರೆಲ್ಲರಿಗೂ ಇರುವ ಕೋಲು ಎಂದು ಬರೆದಿ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ಒಂದೊಂ ದನ್ನು ಒಂದೇ ಕೋಲಾಗುವ ಹಾಗೆ ಜೋಡಿಸು; ಅವು ಒಂದಾಗಿ ನಿನ್ನ ಕೈಸ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ಜನರ ಮಕ್ಕಳು ಮಾತನಾಡಿ ಯಾವಾಗ ಹೇಳುವರೋ ಆಗ ಇವುಗಳು--ಇದು ನಿನಗೆ ಏನು, ಏನೆಂದು ನೀನು ತೋರಿಸುವದಿಲ್ಲ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ಗೋ, ದೇವ ರಾದ ಕರ್ತನು ಹೀಗೆ ಹೇಳುತ್ತಾನೆಂದು ಅವರಿಗೆ ಹೇಳು--ನಾನು ಎಫ್ರಾಯಾಮಿನ ಕೈಯಲ್ಲಿರುವ ಯೋಸೇಫನ ಕೋಲ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ಜೊತೆಗಾರರಾದ ಇಸ್ರಾಯೇಲ್ಯರ ಗೋತ್ರಗಳನ್ನೂ ತೆಗೆದುಕೊಂಡು ಅವನ ಸಂಗಡ ಅಂದರೆ ಯೆಹೂದನ ಕೋಲಿನ ಸಂಗಡ ಸೇರಿಸಿ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ೇ ಕೋಲನ್ನಾಗಿ ಮಾಡುವೆನು. ಅವರು ನನ್ನ ಕೈಯಲ್ಲಿ ಒಂದಾಗುವರು ಎಂಬ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ನು ಬರೆದ ಆ ಕೋಲುಗಳನ್ನು ಅವರ ಕಣ್ಣುಗಳ ಮುಂದೆ ನಿನ್ನ ಕೈಯಲ್ಲ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ೇವರಾದ ಕರ್ತನು ಹೀಗೆ ಹೇಳುತ್ತಾನೆಂದು ಅವರಿಗೆ ಹೇಳು--ನಾನು ಇಸ್ರಾಯೇಲನ ಮಕ್ಕಳನ್ನು ಅವರು ಹೋಗಿರುವ ಕಡೆಯ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ಒಂದುಗೂಡಿಸಿ ಅವರನ್ನು ಅವರ ಸ್ವಂತ ದೇಶಕ್ಕೆ ತ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ಅವರನ್ನು ಇಸ್ರಾಯೇಲ್‌ ಪರ್ವತಗಳಿರುವ ದೇಶದಲ್ಲಿ ಒಂದೇ ಜನಾಂಗವನ್ನಾಗಿ ಮಾಡುತ್ತೇನೆ ಒಬ್ಬ ಅರಸನೇ ಅವರೆ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ಗೂ ಅರಸನಾಗಿರುವನು; ಇನ್ನು ಮೇಲೆ ಅವರು ಎರಡು ಜನಾಂಗಗಳಾಗಲಿ ಅಥವಾ ರಾಜ್ಯಗಳಂತಾ ಗಲಿ ವಿಭಾಗಿಸ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ಲ್ಲವೆ ಅವರು ಇನ್ನು ತಮ್ಮ ವಿಗ್ರಹಗಳಿಂದಲೂ ಅಸಹ್ಯಗಳಿಂದಲೂ ಎಲ್ಲಾ ಅಕ್ರಮಗಳಿಂದಲೂ ಅಶುದ್ಧವಾಗುವದಿಲ್ಲ; ಆದರ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ಪಾಪಮಾಡಿದವರ ಎಲ್ಲಾ ನಿವಾಸಿ ಗಳಿಂದ ರಕ್ಷಿಸಿ, ಅವರನ್ನು ಶುದ್ಧಮಾಡುವೆನು; ಹೀಗೆ ಅವರು ನನ್ನ ಜನರಾಗಿರ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ವರಿಗೆ ದೇವರ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2026-10-21T07:30:11Z</dcterms:created>
  <dcterms:modified xsi:type="dcterms:W3CDTF">2026-10-21T07:30:11Z</dcterms:modified>
  <dc:title>ಯೆಹೆಜ್ಕೇಲನು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