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மகிழ்ச்சியின் நாளிலும், உங்கள் பண்டிகைகளிலும், மாதப்பிறப்புகளிலும், உங்கள் சர்வாங்க தகனபலிகளும் சமாதானபலிகளும் செலுத்தப்படும்போது பூரிகைகளை ஊதவேண்டும்; அப்பொழுது அவைகள் உங்கள் தேவனுடைய சமுகத்தில் உங்களுக்கு ஞாபகக்குறியாயிக்கும்; நான் உங்கள் தேவனாகிய கர்த்தர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மகிழ்ச்சியின் நாளிலும், உங்கள் பண்டிகைகளிலும், மாதப்பிறப்புகளிலும், உங்கள் சர்வாங்க தகனபலிகளும் சமாதானபலிகளும் செலுத்தப்படும்போது பூரிகைகளை ஊதவேண்டும்; அப்பொழுது அவைகள் உங்கள் தேவனுடைய சமுகத்தில் உங்களுக்கு ஞாபகக்குறியாயிக்கும்; நான் உங்கள் தேவனாகிய கர்த்தர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மகிழ்ச்சியின் நாளிலும், உங்கள் பண்டிகைகளிலும், மாதப்பிறப்புகளிலும், உங்கள் சர்வாங்க தகனபலிகளும் சமாதானபலிகளும் செலுத்தப்படும்போது பூரிகைகளை ஊதவேண்டும்; அப்பொழுது அவைகள் உங்கள் தேவனுடைய சமுகத்தில் உங்களுக்கு ஞாபகக்குறியாயிக்கும்; நான் உங்கள் தேவனாகிய கர்த்தர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மகிழ்ச்சியின் நாளிலும், உங்கள் பண்டிகைகளிலும், மாதப்பிறப்புகளிலும், உங்கள் சர்வாங்க தகனபலிகளும் சமாதானபலிகளும் செலுத்தப்படும்போது பூரிகைகளை ஊதவேண்டும்; அப்பொழுது அவைகள் உங்கள் தேவனுடைய சமுகத்தில் உங்களுக்கு ஞாபகக்குறியாயிக்கும்; நான் உங்கள் தேவனாகிய கர்த்தர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ண்டாம் வருஷம் இரண்டாம் மாதம் இருபதாம் தேதியில் மேகம் சாட்சியினுடைய வாசஸ்தலத்தின் மீதிலிருந்து உயர எழும்ப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ண்டாம் வருஷம் இரண்டாம் மாதம் இருபதாம் தேதியில் மேகம் சாட்சியினுடைய வாசஸ்தலத்தின் மீதிலிருந்து உயர எழும்ப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ஸ்ரவேல் புத்திரர் சீனாய் வனாந்தரத்திலிருந்து தங்கள் பிரயாண வரிசைகளாய்ப் புறப்பட்டார்கள்; மேகம் பாரான் வனாந்தரத்தில் தங்க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ஸ்ரவேல் புத்திரர் சீனாய் வனாந்தரத்திலிருந்து தங்கள் பிரயாண வரிசைகளாய்ப் புறப்பட்டார்கள்; மேகம் பாரான் வனாந்தரத்தில் தங்க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ே கர்த்தர் மோசேயைக்கொண்டு கட்டளையிட்டபடி முதல் பிரயாணம்பண்ண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ே கர்த்தர் மோசேயைக்கொண்டு கட்டளையிட்டபடி முதல் பிரயாணம்பண்ண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ூதா சந்ததியாருடைய பாளயத்தின் கொடி அவர்கள் சேனைகளோடே முதல் புறப்பட்டது; அவனுடைய சேனைக்கு அம்மினதாபின் குமாரன் நகசோன் தலைவனாயி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ூதா சந்ததியாருடைய பாளயத்தின் கொடி அவர்கள் சேனைகளோடே முதல் புறப்பட்டது; அவனுடைய சேனைக்கு அம்மினதாபின் குமாரன் நகசோன் தலைவனாய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சக்கார் சந்ததியாருடைய கோத்திரத்தின் சேனைக்குச் சூவாரின் குமாரன் நெதனெயேல் தலைவனாயி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ெபுலோன் சந்ததியாருடைய கோத்திரத்தின் சேனைக்கு ஏலோனின் குமாரன் எலியாப் தலைவனாயி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வாசஸ்தலம் இறக்கிவைக்கப்பட்டது; அதைக் கெர்சோன் புத்திரரும் மெராரி புத்திரரும் சுமந்துகொண்டு புறப்ப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வாசஸ்தலம் இறக்கிவைக்கப்பட்டது; அதைக் கெர்சோன் புத்திரரும் மெராரி புத்திரரும் சுமந்துகொண்டு புறப்ப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பின்பு ரூபன் சந்ததியாருடைய பாளயத்தின் கொடி அவர்கள் சேனைகளோடே புறப்பட்டது; அவனுடைய சேனைக்குச் சேதேயூரின் குமாரன் எலிசூர் தலைவனாயி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பின்பு ரூபன் சந்ததியாருடைய பாளயத்தின் கொடி அவர்கள் சேனைகளோடே புறப்பட்டது; அவனுடைய சேனைக்குச் சேதேயூரின் குமாரன் எலிசூர் தலைவனாயிர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மியோன் சந்ததியாருடைய கோத்திரத்தின் சேனைக்குச் சூரிஷதாயின் குமாரன் செலூமியேல் தலைவனாயிரு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த் சந்ததியாருடைய கோத்திரத்தின் சேனைக்குத் தேகுவேலின் குமாரன் எலியாசாப் தலைவனாயி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ோகாத்தியர் பரிசுத்தமானவைகளைச் சுமந்துகொண்டு புறப்பட்டார்கள்; இவர்கள் வந்து சேருமுன் மற்றவர்கள் வாசஸ்தலத்தை ஸ்தாபனம்பண்ண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ோகாத்தியர் பரிசுத்தமானவைகளைச் சுமந்துகொண்டு புறப்பட்டார்கள்; இவர்கள் வந்து சேருமுன் மற்றவர்கள் வாசஸ்தலத்தை ஸ்தாபனம்பண்ண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ப்பின்பு, எப்பிராயீம் சந்ததியாருடைய பாளயத்தின் கொடி அவர்கள் சேனைகளோடே புறப்பட்டது; அவனுடைய சேனைக்கு அம்மியூதின் குமாரன் எலிஷாமா தலைவனாய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ப்பின்பு, எப்பிராயீம் சந்ததியாருடைய பாளயத்தின் கொடி அவர்கள் சேனைகளோடே புறப்பட்டது; அவனுடைய சேனைக்கு அம்மியூதின் குமாரன் எலிஷாமா தலைவனாய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னாசே சந்ததியாருடைய கோத்திரத்தின் சேனைக்குப் பெதாசூரின் குமாரன் கமாலியேல் தலைவனாய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ென்யமீன் சந்ததியாருடைய கோத்திரத்தின் சேனைக்குக் கீதெயோனின் குமாரன் அபீதான் தலைவனாய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ப்பின்பு, தாண் சந்ததியாருடைய பாளயத்தின் கொடி சகல பாளயங்களுக்கும் பின்னாக அவர்கள் சேனைகளோடே புறப்பட்டது; அவனுடைய சேனைக்கு அம்மிஷதாயின் குமாரன் அகியேசேர் தலைவனாய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ப்பின்பு, தாண் சந்ததியாருடைய பாளயத்தின் கொடி சகல பாளயங்களுக்கும் பின்னாக அவர்கள் சேனைகளோடே புறப்பட்டது; அவனுடைய சேனைக்கு அம்மிஷதாயின் குமாரன் அகியேசேர் தலைவனாயி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ப்பின்பு, தாண் சந்ததியாருடைய பாளயத்தின் கொடி சகல பாளயங்களுக்கும் பின்னாக அவர்கள் சேனைகளோடே புறப்பட்டது; அவனுடைய சேனைக்கு அம்மிஷதாயின் குமாரன் அகியேசேர் தலைவனாயி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சேர் சந்ததியாருடைய கோத்திரத்தின் சேனைக்கு ஓகிரானின் குமாரன் பாகியேல் தலைவனாய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ப்தலி சந்ததியாருடைய கோத்திரத்தின் சேனைக்கு ஏனானின் குமாரன் அகீரா தலைவனாயி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ஸ்ரவேல் புத்திரர் புறப்பட்டபோது, இவ்விதமாய்த் தங்கள் தங்கள் சேனைகளின்படியே பிரயாணம்பண்ண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மோசே தன் மாமனாகிய ரெகுவேல் என்னும் மீதியானனுடைய குமாரனான ஓபாவை நோக்கி: உங்களுக்குத் தருவேன் என்று கர்த்தர் சொன்ன ஸ்தலத்துக்கு நாங்கள் பிரயாணம்போகிறோம்; நீயும் எங்களோடேகூட வா, உனக்கு நன்மைசெய்வோம்; கர்த்தர் இஸ்ரவேலுக்கு நல்ல வாக்குத்தத்தம் பண்ணியிருக்கிறார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மோசே தன் மாமனாகிய ரெகுவேல் என்னும் மீதியானனுடைய குமாரனான ஓபாவை நோக்கி: உங்களுக்குத் தருவேன் என்று கர்த்தர் சொன்ன ஸ்தலத்துக்கு நாங்கள் பிரயாணம்போகிறோம்; நீயும் எங்களோடேகூட வா, உனக்கு நன்மைசெய்வோம்; கர்த்தர் இஸ்ரவேலுக்கு நல்ல வாக்குத்தத்தம் பண்ணியிருக்கிறார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மோசே தன் மாமனாகிய ரெகுவேல் என்னும் மீதியானனுடைய குமாரனான ஓபாவை நோக்கி: உங்களுக்குத் தருவேன் என்று கர்த்தர் சொன்ன ஸ்தலத்துக்கு நாங்கள் பிரயாணம்போகிறோம்; நீயும் எங்களோடேகூட வா, உனக்கு நன்மைசெய்வோம்; கர்த்தர் இஸ்ரவேலுக்கு நல்ல வாக்குத்தத்தம் பண்ணியிருக்கிறார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நான் வரக் கூடாது; என் தேசத்துக்கும் என் இனத்தாரிடத்துக்கும் போகவேண்டும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நான் வரக் கூடாது; என் தேசத்துக்கும் என் இனத்தாரிடத்துக்கும் போகவேண்டும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மோசே: நீ எங்களைவிட்டுப் போகவேண்டாம்; வனாந்தரத்திலே நாங்கள் பாளயமிறங்கும் இடங்களை நீ அறிந்திருக்கிறபடியினால், எங்களுக்குக் கண்களைப்போல இருப்ப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மோசே: நீ எங்களைவிட்டுப் போகவேண்டாம்; வனாந்தரத்திலே நாங்கள் பாளயமிறங்கும் இடங்களை நீ அறிந்திருக்கிறபடியினால், எங்களுக்குக் கண்களைப்போல இருப்பாய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 எங்களோடேகூட வந்தால், கர்த்தர் எங்களுக்குச் செய்தருளும் நன்மையின்படியே உனக்கும் நன்மைசெய்வோம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 எங்களோடேகூட வந்தால், கர்த்தர் எங்களுக்குச் செய்தருளும் நன்மையின்படியே உனக்கும் நன்மைசெய்வோம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கர்த்தருடைய பர்வதத்தைவிட்டு, மூன்றுநாள் பிரயாணம்போனார்கள்; மூன்றுநாள் பிரயாணத்திலும் கர்த்தருடைய உடன்படிக்கைப்பெட்டி அவர்களுக்கு இளைப்பாறும் ஸ்தலத்தைத் தேடிக் காட்டும்படிக்கு அவர்கள்முன் சென்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கர்த்தருடைய பர்வதத்தைவிட்டு, மூன்றுநாள் பிரயாணம்போனார்கள்; மூன்றுநாள் பிரயாணத்திலும் கர்த்தருடைய உடன்படிக்கைப்பெட்டி அவர்களுக்கு இளைப்பாறும் ஸ்தலத்தைத் தேடிக் காட்டும்படிக்கு அவர்கள்முன் சென்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கர்த்தருடைய பர்வதத்தைவிட்டு, மூன்றுநாள் பிரயாணம்போனார்கள்; மூன்றுநாள் பிரயாணத்திலும் கர்த்தருடைய உடன்படிக்கைப்பெட்டி அவர்களுக்கு இளைப்பாறும் ஸ்தலத்தைத் தேடிக் காட்டும்படிக்கு அவர்கள்முன் சென்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பாளயத்திலிருந்து பிரயாணம்போகிறபோது, கர்த்தருடைய மேகம் பகலில் அவர்கள்மேல் தங்கிய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பாளயத்திலிருந்து பிரயாணம்போகிறபோது, கர்த்தருடைய மேகம் பகலில் அவர்கள்மேல் தங்கி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ெட்டியானது புறப்படும்போது, மோசே: கர்த்தாவே, எழுந்தருளும், உம்முடைய சத்துருக்கள் சிதறடிக்கப்படுவார்களாக; உம்மைப் பகைக்கிறவர்கள் உமக்கு முன்பாக ஓடிப்போவார்களாக என்ப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ெட்டியானது புறப்படும்போது, மோசே: கர்த்தாவே, எழுந்தருளும், உம்முடைய சத்துருக்கள் சிதறடிக்கப்படுவார்களாக; உம்மைப் பகைக்கிறவர்கள் உமக்கு முன்பாக ஓடிப்போவார்களாக என்ப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ு தங்கும்போது: கர்த்தாவே, அநேக ஆயிரவர்களாகிய இஸ்ரவேலரிடத்தில் திரும்புவீராக என்று சொல்லுவ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ு தங்கும்போது: கர்த்தாவே, அநேக ஆயிரவர்களாகிய இஸ்ரவேலரிடத்தில் திரும்புவீராக என்று சொல்லுவ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பையைக் கூடிவரவழைப்பதற்கும் பாளயங்களைப் பிரயாணப்படுத்துவதற்கும் உபயோகமாக இரண்டு வெள்ளிப்பூரிகைகளைச் செய்துகொள்வாயாக; அவைகள் ஒரே வெள்ளித்தகட்டால் செய்யப்படவேண்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பையைக் கூடிவரவழைப்பதற்கும் பாளயங்களைப் பிரயாணப்படுத்துவதற்கும் உபயோகமாக இரண்டு வெள்ளிப்பூரிகைகளைச் செய்துகொள்வாயாக; அவைகள் ஒரே வெள்ளித்தகட்டால் செய்யப்படவேண்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ஊதும்போது, சபையாரெல்லாரும் ஆசரிப்புக் கூடாரவாசலில் உன்னிடத்தில் கூடிவரவேண்ட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ஊதும்போது, சபையாரெல்லாரும் ஆசரிப்புக் கூடாரவாசலில் உன்னிடத்தில் கூடிவரவேண்ட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ன்றைமாத்திரம் ஊதினால் இஸ்ரவேலில் ஆயிரவர்களுக்குத் தலைவராகிய பிரபுக்கள் உன்னிடத்தில் கூடிவரக்கடவ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ன்றைமாத்திரம் ஊதினால் இஸ்ரவேலில் ஆயிரவர்களுக்குத் தலைவராகிய பிரபுக்கள் உன்னிடத்தில் கூடிவரக்கடவ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அவைகளைப் பெருந்தொனியாய் முழக்கும்போது, கிழக்கே இறங்கியிருக்கிற பாளயங்கள் பிரயாணப்படக்கடவ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அவைகளைப் பெருந்தொனியாய் முழக்கும்போது, கிழக்கே இறங்கியிருக்கிற பாளயங்கள் பிரயாணப்படக்கடவ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 நீங்கள் இரண்டாந்தரம் பெருந்தொனியாய் முழக்கும்போது, தெற்கே இறங்கியிருக்கிற பாளயங்கள் பிரயாணப்படக்கடவது; அவர்களைப் பிரயாணப்படுத்துவதற்குப் பெருந்தொனியாய் முழக்கவேண்ட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 நீங்கள் இரண்டாந்தரம் பெருந்தொனியாய் முழக்கும்போது, தெற்கே இறங்கியிருக்கிற பாளயங்கள் பிரயாணப்படக்கடவது; அவர்களைப் பிரயாணப்படுத்துவதற்குப் பெருந்தொனியாய் முழக்கவேண்ட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பையைக் கூட்டுகிறதற்கு நீங்கள் ஊதவேண்டியதேயன்றி பெருந்தொனியாய் முழக்கவேண்டா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பையைக் கூட்டுகிறதற்கு நீங்கள் ஊதவேண்டியதேயன்றி பெருந்தொனியாய் முழக்கவேண்டா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ரோனின் குமாரராகிய ஆசாரியர் பூரிகைகளை ஊதக்கடவர்கள்; உங்கள் தலைமுறைதோறும் இது உங்களுக்கு நித்திய கட்டளையாயிருக்கக்கடவ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ரோனின் குமாரராகிய ஆசாரியர் பூரிகைகளை ஊதக்கடவர்கள்; உங்கள் தலைமுறைதோறும் இது உங்களுக்கு நித்திய கட்டளையாயிருக்கக்கடவ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தேசத்தில் உங்களைத் துன்பப்படுத்துகிற சத்துருவுக்கு விரோதமாக யுத்தத்துக்குப் போகும்போது, பூரிகைகளைப் பெருந்தொனியாய் முழக்கக்கடவீர்கள்; அப்பொழுது உங்கள் தேவனாகிய கர்த்தருடைய சமுகத்திலே நீங்கள் நினைவுகூரப்பட்டு, உங்கள் பகைஞருக்கு நீங்கலாகி இரட்சிக்கப்படுவீ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தேசத்தில் உங்களைத் துன்பப்படுத்துகிற சத்துருவுக்கு விரோதமாக யுத்தத்துக்குப் போகும்போது, பூரிகைகளைப் பெருந்தொனியாய் முழக்கக்கடவீர்கள்; அப்பொழுது உங்கள் தேவனாகிய கர்த்தருடைய சமுகத்திலே நீங்கள் நினைவுகூரப்பட்டு, உங்கள் பகைஞருக்கு நீங்கலாகி இரட்சிக்கப்படுவீ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தேசத்தில் உங்களைத் துன்பப்படுத்துகிற சத்துருவுக்கு விரோதமாக யுத்தத்துக்குப் போகும்போது, பூரிகைகளைப் பெருந்தொனியாய் முழக்கக்கடவீர்கள்; அப்பொழுது உங்கள் தேவனாகிய கர்த்தருடைய சமுகத்திலே நீங்கள் நினைவுகூரப்பட்டு, உங்கள் பகைஞருக்கு நீங்கலாகி இரட்சிக்கப்படுவ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ছাড়াও তোমার বিশেষ সভার সময়, অমাবস্যার দিনগুলোতে এবং তোমাদের সকলের সুখের সমাবেশে এই শিঙ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টিকে বাজাবে| তুমি যখন তোমার হোমবলি এবং মঙ্গল নৈবেদ্য প্রদান করবে সেই সময়ও শিঙা দুটিকে বাজ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, তোমার ঈশ্বর তোমাকে যেন মনে রাখেন, সে জন্যই এই বিশেষ পদ্ধতি| এটি করার জন্য আমি তোমাকে আ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ি; আমিই প্রভু তোমার ঈশ্বর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ইস্রায়েলের লোকরা মিশর ত্যাগ করার পরে, দ্বিতীয় বছরের দ্বিতীয় মাসের 20 তম দিনে চুক্তির তাঁব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থেকে মেঘ উঠ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ই ইস্রায়েলের লোকরা তাদের যাত্রা শুরু করল| তারা সীনয় মরুভূমি ত্যাগ করে পারণ মরুভূমিতে মে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মা পর্য়ন্ত ভ্রমণ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ই প্রথম লোকরা তাদের শিবির স্থানান্তর করল| প্রভু মোশিকে যেমন আদেশ করলেন, সেই ভাবেই তারা এট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নান্তর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িহূদার শিবির থেকে প্রথমে তিনটি গোষ্ঠী গেল| তারা তাদের পতাকা নিয়েই ভ্রমণ করল| প্রথম গোষ্ঠী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যিহূদার পরিবারগোষ্ঠী| অম্মীনাদবের পুত্র নহশোন ছিল ঐ গোষ্ঠীর দল 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রপর এলেন ইষাখরের পরিবারগোষ্ঠী| সূযারের পুত্র নথনেল ছিল ঐ গোষ্ঠীর দল 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রপরে এল সবূলূনের পরিবারগোষ্ঠী| হেলোনের পুত্র ইলীয়াব ছিল ঐ গোষ্ঠীর দল 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রপর পবিত্র তাঁবুটিকে তোলা হল, গের্শোন এবং মরারি পরিবারের লোকরা পবিত্র তাঁবুটিকে বহন কর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তরাং এই পরিবারের লোকরা সারিতে ঠিক তার পরে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রপর রূবেণের শিবির থেকে তিনটি গোষ্ঠী তাদের পতাকাসহ ভ্রমণ করল| প্রথম গোষ্ঠীটি ছিল রূবেণ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গোষ্ঠী| শদেযূরের পুত্র ইলীযুর ছিল এই গোষ্ঠীর দল 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রপর শিমিযোনের পরিবারগোষ্ঠী এল| সুরীশদ্দযের পুত্র শলুমীযেল ছিল এই গোষ্ঠীর দল 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বং তারপরে এসেছিল গাদের পরিবারগোষ্ঠী| দ্য়ুযেলের পুত্র ইলীয়াসফ ছিল এই গোষ্ঠীর দল 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হাত্‌ পরিবার, যারা পবিত্র তাঁবু বহন করত, এরপর তারা যাত্রা শুরু করল কারণ নতুন জায়গায় আসামাত্র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তাঁবুটি স্থাপন ক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রপর ইফ্রয়িমের শিবির থেকে তিনটি গোষ্ঠী এল| তারা তাদের পতাকাসহ ভ্রমণ করেছিল| প্রথম গোষ্ঠীটি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ফ্রয়িমের পরিবারগোষ্ঠী| অম্মীহূদের পুত্র ইলীশামা ছিল ঐ গোষ্ঠীর দল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রপর এসেছিল মনঃশির পরিবারগোষ্ঠী| পদাহসূরের পুত্র গমলীযেল ছিল এই গোষ্ঠীর দল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রপর এল বিন্যামীনের পরিবারগোষ্ঠী| গিদিযোনির পুত্র অবীদান ছিল ঐ গোষ্ঠীর দল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শেষ তিনটি পরিবারগোষ্ঠী ছিল অন্যান্য সকল পরিবারগোষ্ঠীর পশ্চাদভাগরক্ষী| তারা ছিল দানের শিবি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োষ্ঠীভুক্ত| তারা তাদের পতাকা নিয়ে ভ্রমণ করল| প্রথম গোষ্ঠীটি ছিল দানের পরিবারগোষ্ঠী| অম্মীশদ্দ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 অহীযেষর ছিল এই গোষ্ঠীর দল 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রপরে এল আশেরের পরিবারগোষ্ঠী অক্রণের পুত্র পগীযেল ছিল ঐ গোষ্ঠীর দল 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রপরে এল নপ্তালি পরিবারগোষ্ঠী| ঐননের পুত্র অহীরঃ ছিল ঐ গোষ্ঠীর দল 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স্থানান্তরে যাবার সময় ইস্রায়েলের লোকরা এইভাবেই একসাথে যে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মিদিযোনীয রূযেলের পুত্র ছিল হোবব| (রূযেল ছিল মোশির শ্বশুর|) মোশি হোরবকে বলল, “আমরা সেই দে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দেশ্যে যাত্রা করছি যেটা ঈশ্বর আমাদের দেবেন বলে প্রতিশ্রুতি করেছিলেন| আমাদের সঙ্গে এসো আমরা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ভালো ব্যবহার করবো| প্রভু ইস্রায়েলীয়দের পক্ষে মঙ্গল প্রতিজ্ঞা কর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িন্তু হোবব উত্তর দিল, “না, আমি তোমাদের সঙ্গে যাবো না| আমি আমার জন্মভূমিতে, আমার নিজের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ফিরে যা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খন মোশি বলল, “দয়া করে আমাদের ছেড়ে যাবেন না| আপনি মরুভূমি সম্পর্কে আমাদের থেকেও বেশী জা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আমাদের পথ প্রদর্শক হতে পা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আপনি যদি আমাদের সঙ্গে আসেন তাহলে প্রভু আমাদের যে সকল উত্তম বিষযের অধিকারী করবেন, সেটা আমরা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ভাগ করে নে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এতে হোবব রাজী হল এবং তারা প্রভুর পাহাড়ের চূড়া থেকে যাত্রা শুরু করল এবং তিন দিন পথে চলল| যাজকগ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সঙ্গে চুক্তির সিন্দুকটি নিয়ে লোকদের আগে আগে হাঁটল| শিবিরের জন্য স্থান অন্বেষণে তারা তিন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সিন্দুকটিকে বহন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প্রত্যেক দিনই প্রভুর মেঘ তাদের ওপরেই থাকত এবং প্রত্যেক দিন সকালে তারা যখন শিবির ত্যাগ করত,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ঘ তাদের পথ প্রদর্শন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শিবির স্থানান্তরের জন্য লোকরা যখনই পবিত্র সিন্দুকটিকে ওঠাতো, মোশি তখনই প্রত্যেকবারে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ত,“প্রভু তুমি ওঠ! তোমার শত্রুরা ছড়িয়ে ছিটিয়ে যাক| তোমার শত্রুরা তোমার কাছ থেকে পালিয়ে যা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যখনই পবিত্র সিন্দুকটিকে তার নিজের জায়গায় রাখা হত, মোশি তখনই প্রত্যেকবারের মত বলত, “প্রভু তুম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টি কোটি ইস্রায়েলীয়দের কাছে ফিরে এস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মোশিকে বল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দুটি রূপোর শিঙা তৈরী কর| শিঙা দুটি তৈরী করার জন্য পেটানো রূপো ব্যবহার কর| লোকদের একসঙ্গে ডা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ে এবং শিবির স্থানান্তরের সময় বলার জন্য এই শিঙা দুটি ব্যবহার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দি শিঙা দুটি এক সাথে দীর্ঘসুরে জোরে বাজাও, তাহলে সব লোক যেন সমাগম তাঁবুর প্রবেশ পথে তোমার সা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যদি তুমি তোমার সঙ্গে দেখা করার জন্য নেতাদের অর্থাত্‌ ইস্রায়েলের বারোটি পরিবারগোষ্ঠ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ধানদের জড়ো করতে চাও, তাহলে কেবলমাত্র একটি শিঙাকেই দীর্ঘ সুরে বাজ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শিঙা দুটি অল্পক্ষণের জন্য বাজানো হলে বোঝাবে যে শিবিরকে সরিয়ে নিয়ে যেতে হবে| তখন সমাগম তাঁব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দিকে যে পরিবারগোষ্ঠী শিবির স্থাপন করেছে তারা অবশ্যই চলতে শুরু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দ্বিতীয়বার শিঙা দুটিকে অল্পক্ষণের জন্য বাজালে সমাগম তাঁবুর দক্ষিণদিকে যে পরিবারগোষ্ঠী শিব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পন করেছে তারা চলতে শুরু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যদি বিশেষ সভার জন্য লোকদের এক জায়গায় একত্রিত করতে চাও, তাহলে শিঙা দুটিকে দীর্ঘ সময় ধ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অন্যভাবে বাজ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েবলমাত্র হারোণের পুত্ররা এবং যাজকরা শিঙা দুটিকে বাজাবে| এই বিধি তোমাদের এবং তোমাদের পরবর্ত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ংশধরদের জন্য চিরকালীন বিধ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যদি তুমি তোমার কোনো শত্রুর সঙ্গে তোমার নিজের দেশে যুদ্ধ করতে যাও, তাহলে তুমি তাদের সঙ্গে য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যাওয়ার আগে শিঙা দুটিকে অল্প সমযের জন্য জোরে বাজাবে| প্রভু তোমার ঈশ্বর, তোমার শিঙার আওয়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তে পাবেন এবং তিনি তোমাকে তোমার শত্রুদের হাত থেকে বাঁচা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2026-10-20T03:33:40Z</dcterms:created>
  <dcterms:modified xsi:type="dcterms:W3CDTF">2026-10-20T03:33:40Z</dcterms:modified>
  <dc:title>গণনা পুস্তক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