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presProps" Target="presProps.xml"/>
  <Relationship Id="rId63" Type="http://schemas.openxmlformats.org/officeDocument/2006/relationships/viewProps" Target="viewProps.xml"/>
  <Relationship Id="rId64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மும் தீர்க்தரிசன வாக்கியங்களும் யோவான்வரைக்கும் வழங்கிவந்தது; அதுமுதல் தேவனுடைய ராஜ்யம் சுவிசேஷமாய் அறிவிக்கப்பட்டுவருகிறது, யாவரும் பலவந்தமாய் அதில் பிரவேசிக்கிறார்கள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நியாயப்பிரமாணமும் தீர்க்தரிசன வாக்கியங்களும் யோவான்வரைக்கும் வழங்கிவந்தது; அதுமுதல் தேவனுடைய ராஜ்யம் சுவிசேஷமாய் அறிவிக்கப்பட்டுவருகிறது, யாவரும் பலவந்தமாய் அதில் பிரவேசிக்கிறார்கள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வேதத்தில் ஒரு எழுத்தின் உறுப்பு அவமாய்ப் போவதைப்பார்க்கிலும், வானமும் பூமியும் ஒழிந்துபோவது எளிதாயிருக்கும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மனைவியைத் தள்ளிவிட்டு, வேறொருத்தியை விவாகம்பண்ணுகிறவன் விபசாரஞ்செய்கிறான், புருஷனாலே தள்ளப்பட்டவளை விவாகம்பண்ணுகிறவனும் விபசாரஞ்செய்கிற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தன் மனைவியைத் தள்ளிவிட்டு, வேறொருத்தியை விவாகம்பண்ணுகிறவன் விபசாரஞ்செய்கிறான், புருஷனாலே தள்ளப்பட்டவளை விவாகம்பண்ணுகிறவனும் விபசாரஞ்செய்கிற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சுவரியமுள்ள ஒரு மனுஷன் இருந்தான்; அவன் இரத்தாம்பரமும் விலையேறப்பெற்ற வஸ்திரமும் தரித்து, அநுதினமும் சம்பிரமமாய் வாழ்ந்துகொண்டிருந்தான்.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ஐசுவரியமுள்ள ஒரு மனுஷன் இருந்தான்; அவன் இரத்தாம்பரமும் விலையேறப்பெற்ற வஸ்திரமும் தரித்து, அநுதினமும் சம்பிரமமாய் வாழ்ந்துகொண்டிருந்தான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லாசரு என்னும் பேர்கொண்ட ஒரு தரித்திரனும் இருந்தான்; அவன் பருக்கள் நிறைந்தவனாய், அந்த ஐசுவரியவானுடைய வாசலருகே கிடந்த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டைய மேஜையிலிருந்து விழுந் துணிக்கைகளாலே தன் பசியை ஆற்ற ஆசையாயிருந்தான்; நாய்கள் வந்து அவன் பருக்களை நக்கிற்று.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அவனுடைய மேஜையிலிருந்து விழுந் துணிக்கைகளாலே தன் பசியை ஆற்ற ஆசையாயிருந்தான்; நாய்கள் வந்து அவன் பருக்களை நக்கிற்ற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பின்பு அந்தத் தரித்திரன் மரித்து, தேவதூதரால் ஆபிரகாமுடைய மடியிலே கொண்டுபோய் விடப்பட்டான்; ஐசுவரியவானும் மரித்து அடக்கம் பண்ணப்பட்டான்.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லே அவன் வேதனைப்படுகிறபோது, தன் கண்களை ஏறெடுத்து, தூரத்திலே ஆபிரகாமையும் அவன் மடியிலே லாசருவையும் கண்டான்.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பாதாளத்திலே அவன் வேதனைப்படுகிறபோது, தன் கண்களை ஏறெடுத்து, தூரத்திலே ஆபிரகாமையும் அவன் மடியிலே லாசருவையும் கண்டான்.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: தகப்பனாகிய ஆபிரகாமே, நீர் எனக்கு இரங்கி, லாசரு தன் விரலின் நுனியைத் தண்ணீரில் தோய்த்து, என் நாவைக் குளிரப்பண்ணும்படி அவனை அனுப்பவேண்டும்; இந்த அக்கினிஜுவாலையில் வேதனைப்படுகிறேனே என்று கூப்பிட்டான்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: தகப்பனாகிய ஆபிரகாமே, நீர் எனக்கு இரங்கி, லாசரு தன் விரலின் நுனியைத் தண்ணீரில் தோய்த்து, என் நாவைக் குளிரப்பண்ணும்படி அவனை அனுப்பவேண்டும்; இந்த அக்கினிஜுவாலையில் வேதனைப்படுகிறேனே என்று கூப்பிட்டான்.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ப்பொழுது அவன்: தகப்பனாகிய ஆபிரகாமே, நீர் எனக்கு இரங்கி, லாசரு தன் விரலின் நுனியைத் தண்ணீரில் தோய்த்து, என் நாவைக் குளிரப்பண்ணும்படி அவனை அனுப்பவேண்டும்; இந்த அக்கினிஜுவாலையில் வேதனைப்படுகிறேனே என்று கூப்பிட்டான்.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ஆபிரகாம்: மகனே, நீ பூமியிலே உயிரோடிருக்குங் காலத்தில் உன் நன்மைகளை அனுபவித்தாய், லாசருவும் அப்படியே தீமைகளை அநுபவித்தான், அதை நினைத்துக்கொள்; இப்பொழுது அவன் தேற்றப்படுகிறான், நீயோ வேதனைப்படுகிறாய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அதற்கு ஆபிரகாம்: மகனே, நீ பூமியிலே உயிரோடிருக்குங் காலத்தில் உன் நன்மைகளை அனுபவித்தாய், லாசருவும் அப்படியே தீமைகளை அநுபவித்தான், அதை நினைத்துக்கொள்; இப்பொழுது அவன் தேற்றப்படுகிறான், நீயோ வேதனைப்படுகிறாய்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ுவுமல்லாமல், இவ்விடத்திலிருந்து உங்களிடத்திற்குக் கடந்துபோகவும், அவ்விடத்திலிருந்து எங்களிடத்திற்குக் கடந்துவரவும் மனதுள்ளவர்களுக்குக் கூடாதபடிக்கு, எங்களுக்கும் உங்களுக்கும் நடுவே பெரும்பிளப்பு உண்டாக்கப்பட்டிக்கிறது என்றான்.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ுவுமல்லாமல், இவ்விடத்திலிருந்து உங்களிடத்திற்குக் கடந்துபோகவும், அவ்விடத்திலிருந்து எங்களிடத்திற்குக் கடந்துவரவும் மனதுள்ளவர்களுக்குக் கூடாதபடிக்கு, எங்களுக்கும் உங்களுக்கும் நடுவே பெரும்பிளப்பு உண்டாக்கப்பட்டிக்கிறது என்றான்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அதுவுமல்லாமல், இவ்விடத்திலிருந்து உங்களிடத்திற்குக் கடந்துபோகவும், அவ்விடத்திலிருந்து எங்களிடத்திற்குக் கடந்துவரவும் மனதுள்ளவர்களுக்குக் கூடாதபடிக்கு, எங்களுக்கும் உங்களுக்கும் நடுவே பெரும்பிளப்பு உண்டாக்கப்பட்டிக்கிறது என்றான்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அப்பொழுது அவன்: அப்படியானால், தகப்பனே, எனக்கு ஐந்து பேர் சகோதரருண்டு, அவர்களும் வேதனையுள்ள இந்த இடத்துக்கு வராதபடி, அவன் போய் அவர்களுக்குச் சாட்சியாக அறிவிக்கும் பொருட்டு,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அவனை என் தகப்பன் வீட்டுக்கு அனுப்பும்படி உம்மை வேண்டிக்கொள்ளுகிறேன் என்றான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நீர் அவனை என் தகப்பன் வீட்டுக்கு அனுப்பும்படி உம்மை வேண்டிக்கொள்ளுகிறேன் என்றான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பிரகாம் அவனை நோக்கி: அவர்களுக்கு மோசேயும் தீர்க்கதரிசிகளும் உண்டு, அவர்களுக்கு அவர்கள் செவிகொடுக்கட்டும் என்றான்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ஆபிரகாம் அவனை நோக்கி: அவர்களுக்கு மோசேயும் தீர்க்கதரிசிகளும் உண்டு, அவர்களுக்கு அவர்கள் செவிகொடுக்கட்டும் என்றான்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அப்படியல்ல, தகப்பனாகிய ஆபிரகாமே, மரித்தோரிலிருந்து ஒருவன் அவர்களிடத்திற்குப் போனால் மனந்திரும்புவார்கள் என்றான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அதற்கு அவன்: அப்படியல்ல, தகப்பனாகிய ஆபிரகாமே, மரித்தோரிலிருந்து ஒருவன் அவர்களிடத்திற்குப் போனால் மனந்திரும்புவார்கள் என்றான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அவர்கள் மோசேக்கும் தீர்க்கதரிசிகளுக்கும் செவிகொடாவிட்டால், மரித்தோரிலிருந்து ஒருவன் எழுந்துபோனாலும், நம்பமாட்டார்களென்று சொன்னான் என்ற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அதற்கு அவன்: அவர்கள் மோசேக்கும் தீர்க்கதரிசிகளுக்கும் செவிகொடாவிட்டால், மரித்தோரிலிருந்து ஒருவன் எழுந்துபோனாலும், நம்பமாட்டார்களென்று சொன்னான் என்றார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 தம்முடைய சீஷர்களை நோக்கி: ஐசுவரியவானாகிய ஒரு மனுஷனுக்கு ஒரு உக்கிராணக்காரன் இருந்தான்; அவன் தன் எஜமானுடைய ஆஸ்திகளை அழித்துப்போடுகிறதாக எஜமானுக்கு அறிவிக்கப்பட்டது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பின்னும் அவர் தம்முடைய சீஷர்களை நோக்கி: ஐசுவரியவானாகிய ஒரு மனுஷனுக்கு ஒரு உக்கிராணக்காரன் இருந்தான்; அவன் தன் எஜமானுடைய ஆஸ்திகளை அழித்துப்போடுகிறதாக எஜமானுக்கு அறிவிக்கப்பட்டது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ஜமான் அவனை வரவழைத்து: உன்னைக்குறித்து நான் இப்படிக் கேள்விப்படுகிறதென்ன? உன் உக்கிராணக் கணக்கை யொப்புவி, இனி நீ உக்கிராணக்காரனாயிருக்கக்கூடாது என்றான்.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அப்பொழுது எஜமான் அவனை வரவழைத்து: உன்னைக்குறித்து நான் இப்படிக் கேள்விப்படுகிறதென்ன? உன் உக்கிராணக் கணக்கை யொப்புவி, இனி நீ உக்கிராணக்காரனாயிருக்கக்கூடாது என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உக்கிராணக்காரன்: நான் என்ன செய்வேன், என் எஜமான் உக்கிராண விசாரிப்பிலிருந்து என்னைத் தள்ளிப்போடுகிறானே; கொத்துகிறதற்கு எனக்குப் பெலனில்லை, இரக்கவும் வெட்கப்படுகிறேன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அப்பொழுது உக்கிராணக்காரன்: நான் என்ன செய்வேன், என் எஜமான் உக்கிராண விசாரிப்பிலிருந்து என்னைத் தள்ளிப்போடுகிறானே; கொத்துகிறதற்கு எனக்குப் பெலனில்லை, இரக்கவும் வெட்கப்படுகிறே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ாண விசாரிப்பைவிட்டு நான் தள்ளப்படும்போது, என்னைத் தங்கள் வீடுகளில் ஏற்றுக்கொள்வார் உண்டாகும்படி செய்யவேண்டியது இன்னதென்று எனக்குத் தெரியவந்தது, என்று தனக்குள்ளே சொல்லிக்கொண்டு;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உக்கிராண விசாரிப்பைவிட்டு நான் தள்ளப்படும்போது, என்னைத் தங்கள் வீடுகளில் ஏற்றுக்கொள்வார் உண்டாகும்படி செய்யவேண்டியது இன்னதென்று எனக்குத் தெரியவந்தது, என்று தனக்குள்ளே சொல்லிக்கொண்டு;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எஜமானிடத்தில் கடன்பட்டவர்களை ஒவ்வொருவனாக வரவழைத்து: முதலாவது வந்தவனை நோக்கி: நீ என் எஜமானிடத்தில் பட்ட கடன் எவ்வளவு என்றான்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தன் எஜமானிடத்தில் கடன்பட்டவர்களை ஒவ்வொருவனாக வரவழைத்து: முதலாவது வந்தவனை நோக்கி: நீ என் எஜமானிடத்தில் பட்ட கடன் எவ்வளவு என்றான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: நூறுகுடம் எண்ணெய் என்றான். அப்பொழுது உக்கிராணக்காரன் அவனை நோக்கி: நீ உன் சீட்டை வாங்கி, உட்கார்ந்து, ஐம்பது என்று சீக்கிரமாய் எழுது என்ற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ன்: நூறுகுடம் எண்ணெய் என்றான். அப்பொழுது உக்கிராணக்காரன் அவனை நோக்கி: நீ உன் சீட்டை வாங்கி, உட்கார்ந்து, ஐம்பது என்று சீக்கிரமாய் எழுது என்ற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அவன் வேறொருவனை நோக்கி: நீ பட்ட கடன் எவ்வளவு என்றான். அவன்: நூறு கலம் கோதுமை என்றான். அப்பொழுது அவன்: நீ உன் சீட்டைவாங்கி, எண்பது என்று எழுது என்ற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பின்பு அவன் வேறொருவனை நோக்கி: நீ பட்ட கடன் எவ்வளவு என்றான். அவன்: நூறு கலம் கோதுமை என்றான். அப்பொழுது அவன்: நீ உன் சீட்டைவாங்கி, எண்பது என்று எழுது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ீதியுள்ள உக்கிராணக்காரன் புத்தியாய்ச் செய்தான் என்று எஜமான் கண்டு, அவனை மெச்சிக்கொண்டான். இவ்விதமாய் ஒளியின் பிள்ளைகளைப்பார்க்கிலும் இந்தப் பிரபஞ்சத்தின் பிள்ளைகள் தங்கள் சந்ததியில் அதிக புத்திமான்களாயிருக்கிறார்கள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நீதியுள்ள உக்கிராணக்காரன் புத்தியாய்ச் செய்தான் என்று எஜமான் கண்டு, அவனை மெச்சிக்கொண்டான். இவ்விதமாய் ஒளியின் பிள்ளைகளைப்பார்க்கிலும் இந்தப் பிரபஞ்சத்தின் பிள்ளைகள் தங்கள் சந்ததியில் அதிக புத்திமான்களாயிருக்கிறார்கள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ுக்குச் சொல்லுகிறேன், நீங்கள் மாளும்போது உங்களை நித்தியமான வீடுகளிலே ஏற்றுக்கொள்வாருண்டாகும்படி, அநீதியான உலகப்பொருளால் உங்களுக்குச் சிநேகிதரைச் சம்பாதியுங்கள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நான் உங்களுக்குச் சொல்லுகிறேன், நீங்கள் மாளும்போது உங்களை நித்தியமான வீடுகளிலே ஏற்றுக்கொள்வாருண்டாகும்படி, அநீதியான உலகப்பொருளால் உங்களுக்குச் சிநேகிதரைச் சம்பாதியுங்கள்.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ஞ்சத்திலே உண்மையுள்ளவன் அநேகத்திலும் உண்மையுள்ளவனாயிருக்கிறான், கொஞ்சத்திலே அநீதியுள்ளவன் அநேகத்திலும் அநீதியுள்ளவனாயிருக்கிறான்.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கொஞ்சத்திலே உண்மையுள்ளவன் அநேகத்திலும் உண்மையுள்ளவனாயிருக்கிறான், கொஞ்சத்திலே அநீதியுள்ளவன் அநேகத்திலும் அநீதியுள்ளவனாயிருக்கி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நீதியான உலகப்பொருளைப்பற்றி நீங்கள் உண்மையாயிராவிட்டால், யார் உங்களை நம்பி உங்களிடத்தில் மெய்யான பொருளை ஒப்புவிப்பார்கள்?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வேறொருவனுடைய காரியத்தில் நீங்கள் உண்மையுள்ளவர்களாயிராவிட்டால், உங்களுக்கு யாதொன்றைச் சொந்தமாகக் கொடுப்பவர் யார்?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ஊழியக்காரனும் இரண்டு எஜமான்களுக்கு ஊழியஞ்செய்யக்கூடாது, ஒருவனைப் பகைத்து மற்றவனைச் சிநேகிப்பான், அல்லது ஒருவனைப் பற்றிக்கொண்டு மற்றவனை, அசட்டைபண்ணுவான். தேவனுக்கும் உலகப்பொருளுக்கும் ஊழியஞ்செய்ய உங்களாலே கூடாது என்றார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ஊழியக்காரனும் இரண்டு எஜமான்களுக்கு ஊழியஞ்செய்யக்கூடாது, ஒருவனைப் பகைத்து மற்றவனைச் சிநேகிப்பான், அல்லது ஒருவனைப் பற்றிக்கொண்டு மற்றவனை, அசட்டைபண்ணுவான். தேவனுக்கும் உலகப்பொருளுக்கும் ஊழியஞ்செய்ய உங்களாலே கூடாது என்றார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எந்த ஊழியக்காரனும் இரண்டு எஜமான்களுக்கு ஊழியஞ்செய்யக்கூடாது, ஒருவனைப் பகைத்து மற்றவனைச் சிநேகிப்பான், அல்லது ஒருவனைப் பற்றிக்கொண்டு மற்றவனை, அசட்டைபண்ணுவான். தேவனுக்கும் உலகப்பொருளுக்கும் ஊழியஞ்செய்ய உங்களாலே கூடாது என்றார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இவைகளையெல்லாம் பொருளாசைக்காரராகிய பரிசேயரும் கேட்டு, அவரைப் பரியாசம்பண்ணினார்கள்.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மனுஷர்முன்பாக உங்களை நீதிமான்களாகக் காட்டுகிறீர்கள், தேவனோ உங்கள் இருதயங்களை அறிந்திருக்கிறார்; மனுஷருக்குள்ளே மேன்மையாக எண்ணப்படுகிறது தேவனுக்கு முன்பாக அருவருப்பாயிருக்கிறது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ர் அவர்களை நோக்கி: நீங்கள் மனுஷர்முன்பாக உங்களை நீதிமான்களாகக் காட்டுகிறீர்கள், தேவனோ உங்கள் இருதயங்களை அறிந்திருக்கிறார்; மனுஷருக்குள்ளே மேன்மையாக எண்ணப்படுகிறது தேவனுக்கு முன்பாக அருவருப்பாயிருக்கிறது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8357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ന്യായപ്രമാണത്തിന്റെയും പ്രവാചകന്മാരുടെയും കാലം യോഹന്നാൻ വരെ ആയിരുന്നു; അന്നുമുതൽ ദൈവരാജ്യത്ത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ുവിശേഷിച്ചുവരുന്നു; എല്ലാവരും ബലാൽക്കാരേണ അതിൽ കടപ്പാൻ നോ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ന്യായപ്രമാണത്തിൽ ഒരു പുള്ളി വീണുപോകുന്നതിനെക്കാൾ ആകാശവും ഭൂമിയും ഒഴിഞ്ഞുപോകുന്നതു എളുപ്പ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ഭാര്യയെ ഉപേക്ഷിച്ചു മറ്റൊരുത്തിയെ വിവാഹം കഴിക്കുന്നവൻ എല്ലാം വ്യഭിചാരം ചെയ്യുന്നു; ഭർത്താവ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ഉപേക്ഷിച്ചവളെ വിവാഹം കഴിക്കുന്നവനും വ്യഭിചാരം ചെയ്യ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ധനവാനായോരു മനുഷ്യൻ ഉണ്ടായിരുന്നു; അവൻ ധൂമ്രവസ്ത്രവും പട്ടും ധരിച്ചു ദിനമ്പ്രതി ആഡംബരത്തോ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ുഖിച്ചുകൊണ്ടിര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ലാസർ എന്നു പേരുള്ളോരു ദരിദ്രൻ വ്രണം നിറഞ്ഞവനായി അവന്റെ പടിപ്പുരക്കൽ കിട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ധനവാന്റെ മേശയിൽ നിന്നു വീഴുന്നതു തിന്നു വിശപ്പടക്കുവാൻ ആഗ്രഹിച്ചു; നായ്ക്കളും വന്നു അവന്റെ വ്രണ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ക്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ആ ദരിദ്രൻ മരിച്ചപ്പോൾ ദൂതന്മാർ അവനെ അബ്രാഹാമിന്റെ മടിയിലേക്കു കൊണ്ടുപോയ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ധനവാനും മരിച്ചു അടക്കപ്പെട്ടു; പാതാളത്തിൽ യാതന അനുഭവിക്കുമ്പോൾ മേലോട്ടു നോക്കി ദൂരത്തു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ബ്രാഹാമിനെയും അവന്റെ മടിയിൽ ലാസരിനെയും കണ്ടു: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അബ്രാഹാംപിതാവേ, എന്നോടു കനിവുണ്ടാകേണമേ; ലാസർ വിരലിന്റെ അറ്റം വെള്ളത്തിൽ മുക്കി എന്റെ നാവിന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തണുപ്പിക്കേണ്ടതിന്നു അവനെ അയക്കേണമേ; ഞാൻ ഈ ജ്വാലയിൽ കിടന്നു വേദന അനുഭവിക്കുന്നു എന്നു വിളിച്ച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അബ്രാഹാം: മകനേ, നിന്റെ ആയുസ്സിൽ നീ നന്മയും ലാസർ അവ്വണ്ണം തിന്മയും പ്രാപിച്ചു എന്നു ഓർക്ക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ഇപ്പോൾ അവൻ ഇവിടെ ആശ്വസിക്കുന്നു: നീയോ വേദന അനുഭവ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അത്രയുമല്ല ഞങ്ങൾക്കും നിങ്ങൾക്കും നടുവെ വലിയോരു പിളർപ്പുണ്ടാക്കിയിരിക്കുന്നു. ഇവിടെ നി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അടുക്കൽ കടന്നുവരുവാൻ ഇച്ഛിക്കുന്നവർക്കു കഴിവില്ല; അവിടെനിന്നു ഞങ്ങളുടെ അടുക്കൽ കട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രുവാനും പാട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അതിന്നു അവൻ: എന്നാൽ പിതാവേ, അവനെ എന്റെ അപ്പന്റെ വീട്ടിൽ അയക്കേണമെന്നു ഞാൻ അപേക്ഷിക്കുന്ന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എനിക്കു അഞ്ചു സഹോദരന്മാർ ഉണ്ടു; അവരും ഈ യാതനാസ്ഥലത്തു വരാതിരിപ്പാൻ അവൻ അവരോടു സാക്ഷ്യം പറയട്ട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അബ്രാഹാം അവനോടു: അവർക്കു മോശെയും പ്രവാചകന്മാരും ഉണ്ടല്ലോ; അവരുടെ വാക്കു അവർ കേൾക്കട്ടെ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അതിന്നു അവൻ: അല്ലല്ല, അബ്രാഹാം പിതാവേ, മരിച്ചവരിൽനിന്നു ഒരുത്തൻ എഴുന്നേറ്റു അവരുടെ അടുക്കൽ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ന്നു എങ്കിൽ അവർ മാനസാന്തരപ്പെടും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അവൻ അവനോടു: അവർ മോശെയുടെയും പ്രവാചകന്മാരുടെയും വാക്കു കേൾക്കാഞ്ഞാൽ മരിച്ചവരിൽ നിന്നു ഒരുത്ത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ന്നേറ്റു ചെന്നാലും വിശ്വസിക്കയ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പിന്നെ അവൻ ശിഷ്യന്മാരോടു പറഞ്ഞതു: “ധനവാനായോരു മനുഷ്യന്നു ഒരു കാര്യവിചാരകൻ ഉണ്ടായിരുന്നു; അവ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വന്റെ വസ്തുവക നാനാവിധമാക്കുന്നു എന്നു ചിലർ അവനെ കുറ്റം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അവൻ അവനെ വിളിച്ചു: നിന്നെക്കൊണ്ടു ഈ കേൾക്കുന്നതു എന്തു? നിന്റെ കാര്യവിചാരത്തിന്റെ കണക്ക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ഏല്പിച്ചുതരിക; നീ ഇനി കാര്യവിചാരകനായിരിപ്പാൻ പാടില്ല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എന്നാറെ കാര്യവിചാരകൻ: ഞാൻ എന്തു ചെയ്യേണ്ടു? യജമാനൻ കാര്യവിചാരത്തിൽ നിന്നു എന്നെ നീക്കുവ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ോകുന്നു; കിളെപ്പാൻ എനിക്കു പ്രാപ്തിയില്ല; ഇരപ്പാൻ ഞാൻ നാണിക്കുന്ന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എന്നെ കാര്യവിചാരത്തിൽനിന്നു നീക്കിയാൽ അവർ എന്നെ തങ്ങളുടെ വീടുകളിൽ ചേർത്തുകൊൾവാൻ തക്കവണ്ണം ഞാൻ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ചെയ്യേണ്ടതു എന്തു എന്നു എനിക്കു അറിയാം എന്നു ഉള്ളുകൊണ്ട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പിന്നെ അവൻ യജമാനന്റെ കടക്കാരിൽ ഓരോരുത്തനെ വരുത്തി ഒന്നാമത്തവനോടു: നീ യജമാനന്നു എത്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ടംപെട്ടിരിക്കുന്നു എന്നു ചോദ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നൂറു കുടം എണ്ണ എന്നു അവൻ പറഞ്ഞു. അവൻ അവനോടു: നിന്റെ കൈച്ചീട്ടു വാങ്ങി വേഗം ഇരുന്നു അമ്പതു എന്ന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ഴുതു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അതിന്റെ ശേഷം മറ്റൊരുത്തനോടു: നീ എത്ര കടം പെട്ടിരിക്കുന്നു എന്നു ചോദിച്ചു. നൂറു പറ കോതമ്പ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എന്നു അവൻ പറഞ്ഞു; അവനോടു: നിന്റെ കൈച്ചീട്ടു വാങ്ങി എണ്പതു എന്നു എഴുതുക എന്നു പറഞ്ഞ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ഈ അനീതിയുള്ള കാര്യവിചാരകൻ ബുദ്ധിയോടെ പ്രവർത്തിച്ചതുകൊണ്ടു യജമാനൻ അവനെ പുകഴ്ത്തി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വെളിച്ചമക്കളെക്കാൾ ഈ ലോകത്തിന്റെ മക്കൾ തങ്ങളുടെ തലമുറയിൽ ബുദ്ധിയേറിയവരല്ലോ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അനീതിയുള്ള മമ്മോനെക്കൊണ്ടു നിങ്ങൾക്കു സ്നേഹിതന്മാരെ ഉണ്ടാക്കിക്കൊൾവിൻ എന്നു ഞാൻ നിങ്ങളോട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പറയുന്നു. അതു ഇല്ലാതെയാകുമ്പോൾ അവർ നിത്യകൂടാരങ്ങളിൽ നിങ്ങളെ ചേർത്തുകൊൾവാൻ ഇടയാകും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അത്യല്പത്തിൽ വിശ്വസ്തനായവൻ അധികത്തിലും വിശ്വസ്തൻ; അത്യല്പത്തിൽ നീതികെട്ടവൻ അധികത്തിലും നീത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കെട്ടവൻ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നിങ്ങൾ അനീതിയുള്ള മമ്മോനിൽ വിശ്വസ്തരായില്ല എങ്കിൽ സത്യമായതു നിങ്ങളെ ആർ ഭരമേല്പിക്ക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അന്യമായതിൽ വിശ്വസ്തരായില്ല എങ്കിൽ നിങ്ങൾക്കു സ്വന്തമായതു ആർ തരും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രണ്ടു യജമാനന്മാരെ സേവിപ്പാൻ ഒരു ഭൃത്യന്നും കഴികയില്ല; അവൻ ഒരുവനെ പകെച്ചു മറ്റവനെ സ്നേഹിക്കും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അല്ലെങ്കിൽ ഒരുത്തനോടു പറ്റിച്ചേർന്നു മറ്റവനെ നിരസിക്കും. നിങ്ങൾക്കു ദൈവത്തെയും മമ്മോനെയു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സേവിപ്പാൻ കഴികയില്ല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ഇതൊക്കെയും ദ്രവ്യാഗ്രഹികളായ പരീശന്മാർ കേട്ടു അവനെ പരിഹസിച്ച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അവൻ അവരോടു പറഞ്ഞതു: “നിങ്ങൾ നിങ്ങളെ തന്നേ മനുഷ്യരുടെ മുമ്പാകെ നീതീകരിക്കുന്നവർ ആകുന്നു; ദൈവമേ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നിങ്ങളുടെ ഹൃദയം അറിയുന്നു; മനുഷ്യരുടെ ഇടയിൽ ഉന്നതമായതു ദൈവത്തിന്റെ മുമ്പാകെ അറെപ്പത്ര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ലൂക്കൊസ് : 16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37">
  <a:themeElements>
    <a:clrScheme name="Theme37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37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37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59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2026-10-20T03:34:57Z</dcterms:created>
  <dcterms:modified xsi:type="dcterms:W3CDTF">2026-10-20T03:34:57Z</dcterms:modified>
  <dc:title>ലൂക്കൊസ് : 16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