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6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ாவே நீ துதித்திடுவ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தேவனை என்று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ங்களை மன்னி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 நோய்களை நீக்கின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ில் உன்னை சேர்த்த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்ணில் உதித்தார் கண்ணீர் யா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க்கிடவே செந்நீர் வடித்தார்-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லைவனமாம் பாரினில்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லைவனம் ஆக்கின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கமான நேரம் ஜீவத் தண்ணீர் கொடு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ோகமான நேரம்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ளில் சுமந்தார்-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வீன நேரம் வைத்தியரா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ாழ்வில் அவர் போத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த்தின் பாதையிலே நி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த்தும் நீதிபரர் இயேசுவ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ம் துதிப்பாய்-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ுவாமலே கா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நாள் எல்லாம் துதிப்பேன்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2026-10-23T17:09:10Z</dcterms:created>
  <dcterms:modified xsi:type="dcterms:W3CDTF">2026-10-23T17:09:10Z</dcterms:modified>
  <dc:title>துதிப் பாடல்கள் : 235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