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திகாலமே எழுந்திருந்து, தெக்கொவாவின் வனாந்தரத்திற்குப் போகப் புறப்பட்டார்கள்; புறப்படுகையில் யோசபாத் நின்று: யூதாவே, எருசலேமின் குடிகளே, கேளுங்கள்; உங்கள் தேவனாகிய கர்த்தரை நம்புங்கள், அப்பொழுது நிலைப்படுவீர்கள்; அவருடைய தீர்க்கதரிசிகளை நம்புங்கள், அப்பொழுது சித்திபெறுவீர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திகாலமே எழுந்திருந்து, தெக்கொவாவின் வனாந்தரத்திற்குப் போகப் புறப்பட்டார்கள்; புறப்படுகையில் யோசபாத் நின்று: யூதாவே, எருசலேமின் குடிகளே, கேளுங்கள்; உங்கள் தேவனாகிய கர்த்தரை நம்புங்கள், அப்பொழுது நிலைப்படுவீர்கள்; அவருடைய தீர்க்கதரிசிகளை நம்புங்கள், அப்பொழுது சித்திபெறுவீர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திகாலமே எழுந்திருந்து, தெக்கொவாவின் வனாந்தரத்திற்குப் போகப் புறப்பட்டார்கள்; புறப்படுகையில் யோசபாத் நின்று: யூதாவே, எருசலேமின் குடிகளே, கேளுங்கள்; உங்கள் தேவனாகிய கர்த்தரை நம்புங்கள், அப்பொழுது நிலைப்படுவீர்கள்; அவருடைய தீர்க்கதரிசிகளை நம்புங்கள், அப்பொழுது சித்திபெறுவீர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திகாலமே எழுந்திருந்து, தெக்கொவாவின் வனாந்தரத்திற்குப் போகப் புறப்பட்டார்கள்; புறப்படுகையில் யோசபாத் நின்று: யூதாவே, எருசலேமின் குடிகளே, கேளுங்கள்; உங்கள் தேவனாகிய கர்த்தரை நம்புங்கள், அப்பொழுது நிலைப்படுவீர்கள்; அவருடைய தீர்க்கதரிசிகளை நம்புங்கள், அப்பொழுது சித்திபெறுவீர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ன் ஜனத்தோடே ஆலோசனைபண்ணி, பரிசுத்தமுள்ள மகக்துவத்தைத் துதிக்கவும், ஆயுதம் அணிந்தவர்களுக்கு முன்னாக நடந்துபோய், கர்த்தரைத் துதியுங்கள், அவர் கிருபை என்றுமுள்ளதென்று கர்த்தரைப் பாடவும், பாடகரை நிறுத்த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ன் ஜனத்தோடே ஆலோசனைபண்ணி, பரிசுத்தமுள்ள மகக்துவத்தைத் துதிக்கவும், ஆயுதம் அணிந்தவர்களுக்கு முன்னாக நடந்துபோய், கர்த்தரைத் துதியுங்கள், அவர் கிருபை என்றுமுள்ளதென்று கர்த்தரைப் பாடவும், பாடகரை நிறுத்த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ன் ஜனத்தோடே ஆலோசனைபண்ணி, பரிசுத்தமுள்ள மகக்துவத்தைத் துதிக்கவும், ஆயுதம் அணிந்தவர்களுக்கு முன்னாக நடந்துபோய், கர்த்தரைத் துதியுங்கள், அவர் கிருபை என்றுமுள்ளதென்று கர்த்தரைப் பாடவும், பாடகரை நிறுத்த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ன் ஜனத்தோடே ஆலோசனைபண்ணி, பரிசுத்தமுள்ள மகக்துவத்தைத் துதிக்கவும், ஆயுதம் அணிந்தவர்களுக்கு முன்னாக நடந்துபோய், கர்த்தரைத் துதியுங்கள், அவர் கிருபை என்றுமுள்ளதென்று கர்த்தரைப் பாடவும், பாடகரை நிறுத்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டித் துதிசெய்யத் தொடங்கினபோது, யூதாவுக்கு விரோதமாய் வந்து பதிவிருந்த அம்மோன் புத்திரரையும், மோவாபியரையும், சேயீர் மலைத்தேசத்தாரையும், ஒருவருக்கு விரோதமாய் ஒருவரைக் கர்த்தர் எழும்பப்பண்ணினதினால் அவர்கள் வெட்டுண்டு விழ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டித் துதிசெய்யத் தொடங்கினபோது, யூதாவுக்கு விரோதமாய் வந்து பதிவிருந்த அம்மோன் புத்திரரையும், மோவாபியரையும், சேயீர் மலைத்தேசத்தாரையும், ஒருவருக்கு விரோதமாய் ஒருவரைக் கர்த்தர் எழும்பப்பண்ணினதினால் அவர்கள் வெட்டுண்டு விழ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ில், அம்மோன் புத்திரரும் மோவாபியரும், சேயீர் மலைத்தேசக்குடிகளைச் சங்கரிக்கவும் அழிக்கவும் அவர்களுக்கு விரோதமாய் எழும்பினார்கள்; சேயீர் குடிகளை அழித்துத் தீர்ந்தபோது, தாங்களும் தங்களில் ஒருவரையொருவர் அழிக்கத்தக்கவிதமாய்க் கைகல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ில், அம்மோன் புத்திரரும் மோவாபியரும், சேயீர் மலைத்தேசக்குடிகளைச் சங்கரிக்கவும் அழிக்கவும் அவர்களுக்கு விரோதமாய் எழும்பினார்கள்; சேயீர் குடிகளை அழித்துத் தீர்ந்தபோது, தாங்களும் தங்களில் ஒருவரையொருவர் அழிக்கத்தக்கவிதமாய்க் கைகல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 மனுஷர் வனாந்தரத்திலுள்ள சாமக்கூட்டண்டையிலே வந்து, அந்த ஏராளமான கூட்டமிருக்கும் திக்கை நோக்குகிறபோது, இதோ, அவர்கள் தரையிலே விழுந்துகிடக்கிற பிரேதங்களாகக் கண்டார்கள்; ஒருவரும் தப்ப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 மனுஷர் வனாந்தரத்திலுள்ள சாமக்கூட்டண்டையிலே வந்து, அந்த ஏராளமான கூட்டமிருக்கும் திக்கை நோக்குகிறபோது, இதோ, அவர்கள் தரையிலே விழுந்துகிடக்கிற பிரேதங்களாகக் கண்டார்கள்; ஒருவரும் தப்ப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பாத்தும் அவனுடைய ஜனங்களும் அவர்கள் உடைமைகளைக் கொள்ளையிட வந்தபோது, அவர்கள் கண்ட ஏராளமான பொருள்களும் பிரேதங்களிலிருந்து உரிந்துபோட்ட ஆடை ஆபரணங்களும், தாங்கள் எடுத்துக்கொண்டு போகக் கூடாதிருந்தது; மூன்றுநாளாய்க் கொள்ளையிட்டார்கள்; அது அவ்வளவு மிகுதிய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பாத்தும் அவனுடைய ஜனங்களும் அவர்கள் உடைமைகளைக் கொள்ளையிட வந்தபோது, அவர்கள் கண்ட ஏராளமான பொருள்களும் பிரேதங்களிலிருந்து உரிந்துபோட்ட ஆடை ஆபரணங்களும், தாங்கள் எடுத்துக்கொண்டு போகக் கூடாதிருந்தது; மூன்றுநாளாய்க் கொள்ளையிட்டார்கள்; அது அவ்வளவு மிகுதிய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பாத்தும் அவனுடைய ஜனங்களும் அவர்கள் உடைமைகளைக் கொள்ளையிட வந்தபோது, அவர்கள் கண்ட ஏராளமான பொருள்களும் பிரேதங்களிலிருந்து உரிந்துபோட்ட ஆடை ஆபரணங்களும், தாங்கள் எடுத்துக்கொண்டு போகக் கூடாதிருந்தது; மூன்றுநாளாய்க் கொள்ளையிட்டார்கள்; அது அவ்வளவு மிகுதிய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லாம் நாளில் பொராக்காவிலே கூடினார்கள்; அங்கே கர்த்தருக்கு ஸ்தோத்திரம் செலுத்தினார்கள்; ஆதலால் அவ்விடத்திற்கு இந்நாள்வரைக்கும் இருக்கிறபடி பெராக்கா என்னும் பேர் தர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லாம் நாளில் பொராக்காவிலே கூடினார்கள்; அங்கே கர்த்தருக்கு ஸ்தோத்திரம் செலுத்தினார்கள்; ஆதலால் அவ்விடத்திற்கு இந்நாள்வரைக்கும் இருக்கிறபடி பெராக்கா என்னும் பேர் தர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 மோவாப் புத்திரரும், அம்மோன் புத்திரரும், அவர்களோடே அம்மோனியருக்கு அப்புறத்திலுள்ள மனுஷருங்கூட யோசபாத்திற்கு விரோதமாய் யுத்தம்பண்ண 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கர்த்தர் அவர்களை அவர்கள் சத்துருக்கள்பேரில் களிகூரச் செய்தபடியால் யூதா மனுஷர் யாவரும் எருசலேம் ஜனங்களும், அவர்களுக்கு முன்னாலே யோசபாத்தும் மகிழ்ச்சியோடே எருசலேமுக்குத் திரும்ப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கர்த்தர் அவர்களை அவர்கள் சத்துருக்கள்பேரில் களிகூரச் செய்தபடியால் யூதா மனுஷர் யாவரும் எருசலேம் ஜனங்களும், அவர்களுக்கு முன்னாலே யோசபாத்தும் மகிழ்ச்சியோடே எருசலேமுக்குத் திரும்ப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வந்து, யோசபாத்தை நோக்கி: உமக்கு விரோதமாய் ஏராளமான ஜனங்கள் கடலுக்கு அக்கரையிலிருக்கிற சீரியாவிலிருந்து வருகிறார்கள்; இதோ, அவர்கள் எங்கேதியாகிய ஆசாசோன்தாமாரில் இருக்கிறார்கள் என்று அறிவ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வந்து, யோசபாத்தை நோக்கி: உமக்கு விரோதமாய் ஏராளமான ஜனங்கள் கடலுக்கு அக்கரையிலிருக்கிற சீரியாவிலிருந்து வருகிறார்கள்; இதோ, அவர்கள் எங்கேதியாகிய ஆசாசோன்தாமாரில் இருக்கிறார்கள் என்று அறிவ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வந்து, யோசபாத்தை நோக்கி: உமக்கு விரோதமாய் ஏராளமான ஜனங்கள் கடலுக்கு அக்கரையிலிருக்கிற சீரியாவிலிருந்து வருகிறார்கள்; இதோ, அவர்கள் எங்கேதியாகிய ஆசாசோன்தாமாரில் இருக்கிறார்கள் என்று அறிவ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தம்புருகளோடும் சுரமண்டலங்களோடும் பூரிகைகளோடும் எருசலேமிலிருக்கிற கர்த்தருடைய ஆலயத்திற்கு 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சபாத் பயந்து, கர்த்தரைத் தேடுகிறதற்கு ஒருமுகப்பட்டு, யூதாவெங்கும் உபவாசத்தைக் கூறுவித்தான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சபாத் பயந்து, கர்த்தரைத் தேடுகிறதற்கு ஒருமுகப்பட்டு, யூதாவெங்கும் உபவாசத்தைக் கூறுவித்தான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 ஜனங்கள் கர்த்தரிடத்திலே சகாயந்தேடக் கூடினார்கள்; யூதாவிலுள்ள எல்லாப் பட்டணங்களிலும் இருந்து அவர்கள் கர்த்தரைத் தேட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ஸ்ரவேலின் சத்துருக்களோடு யுத்தம்பண்ணினார் என்று கேள்விப்பட்ட அந்தந்த தேசத்து ராஜ்யத்தார்மேல் தேவனால் உண்டான பயங்கரமும் வ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ஸ்ரவேலின் சத்துருக்களோடு யுத்தம்பண்ணினார் என்று கேள்விப்பட்ட அந்தந்த தேசத்து ராஜ்யத்தார்மேல் தேவனால் உண்டான பயங்கரமும் 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ோசபாத் கர்த்தருடைய ஆலயத்திலே புதுப்பிராகாரத்துமுகப்பிலே, யூதா ஜனங்களும் எருசலேமியரும் கூடின சபையிலே நின்ற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 தேவன் சுற்றுப்புறத்தாரால் யுத்தமில்லாத இளைப்பாறுதலை அவனுக்குக் கட்டளையிட்டதினால், யோசபாத்தின் ராஜ்யபாரம் அமரிக்கைய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 தேவன் சுற்றுப்புறத்தாரால் யுத்தமில்லாத இளைப்பாறுதலை அவனுக்குக் கட்டளையிட்டதினால், யோசபாத்தின் ராஜ்யபாரம் அமரிக்கைய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ின் தேவனாகிய கர்த்தாவே, பரலோகத்திலிருக்கிற நீரல்லவோ தேவன்; தேவரீர் ஜாதிகளுடைய ராஜ்யங்களையெல்லாம் ஆளுகிறவர்; உம்முடைய கரத்திலே வல்லமையும் பராக்கிரமமும் இருக்கிறது, ஒருவரும் உம்மோடு எதிர்த்து நிற்க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ின் தேவனாகிய கர்த்தாவே, பரலோகத்திலிருக்கிற நீரல்லவோ தேவன்; தேவரீர் ஜாதிகளுடைய ராஜ்யங்களையெல்லாம் ஆளுகிறவர்; உம்முடைய கரத்திலே வல்லமையும் பராக்கிரமமும் இருக்கிறது, ஒருவரும் உம்மோடு எதிர்த்து நிற்க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சபாத் யூதாவை அரசாண்டான்; அவன் ராஜாவாகிறபோது, முப்பத்தைந்து வயதாயிருந்து, இருபத்தைந்து வருஷம் எருசலேமில் அரசாண்டான்; சில்கியின் குமாரத்தியாகிய அவனுடைய தாயின்பேர் அசுப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சபாத் யூதாவை அரசாண்டான்; அவன் ராஜாவாகிறபோது, முப்பத்தைந்து வயதாயிருந்து, இருபத்தைந்து வருஷம் எருசலேமில் அரசாண்டான்; சில்கியின் குமாரத்தியாகிய அவனுடைய தாயின்பேர் அசுப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தேவனாகிய நீர் உம்முடைய ஜனமாகிய இஸ்ரவேலுக்கு முன்பாக இந்த தேசத்துக் குடிகளைத் துரத்திவிட்டு இதை உம்முடைய சிநேகிதனாகிய ஆபிரகாமுடைய சந்ததிக்கு என்றைக்குமென்று கொடுக்கவில்லைய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தேவனாகிய நீர் உம்முடைய ஜனமாகிய இஸ்ரவேலுக்கு முன்பாக இந்த தேசத்துக் குடிகளைத் துரத்திவிட்டு இதை உம்முடைய சிநேகிதனாகிய ஆபிரகாமுடைய சந்ததிக்கு என்றைக்குமென்று கொடுக்கவில்லைய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தேவனாகிய நீர் உம்முடைய ஜனமாகிய இஸ்ரவேலுக்கு முன்பாக இந்த தேசத்துக் குடிகளைத் துரத்திவிட்டு இதை உம்முடைய சிநேகிதனாகிய ஆபிரகாமுடைய சந்ததிக்கு என்றைக்குமென்று கொடுக்கவில்லைய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தகப்பனாகிய ஆசாவின் வழியிலே நடந்து, அதைவிட்டு விலகாதிருந்து,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அவர்கள் இங்கே குடியிருந்து, இதிலே உம்முடைய நாமத்திற்கென்று ஒரு பரிசுத்த ஸ்தலத்தைக் கட்ட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மேடைகள் தகர்க்கப்படவில்லை; ஜனங்கள் தங்கள் இருதயத்தைத் தங்கள் பிதாக்களின் தேவனுக்கு இன்னும் நேராக்கா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மேடைகள் தகர்க்கப்படவில்லை; ஜனங்கள் தங்கள் இருதயத்தைத் தங்கள் பிதாக்களின் தேவனுக்கு இன்னும் நேராக்காத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மேல் பட்டயம், நியாயதண்டனை, கொள்ளைநோய், பஞ்சம் முதலான தீமைகள் வந்தால், அப்பொழுது உம்முடைய நாமம் இந்த ஆலயத்தில் விளங்குகிறபடியால், நாங்கள் இந்த ஆலயத்திலும் உமது சந்நிதியிலும் வந்துநின்று, எங்கள் இடுக்கணில் உம்மை நோக்கிக் கூப்பிடுகையில், தேவரீர் கேட்டு இரட்சிப்பீர் என்று சொல்லியிருக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மேல் பட்டயம், நியாயதண்டனை, கொள்ளைநோய், பஞ்சம் முதலான தீமைகள் வந்தால், அப்பொழுது உம்முடைய நாமம் இந்த ஆலயத்தில் விளங்குகிறபடியால், நாங்கள் இந்த ஆலயத்திலும் உமது சந்நிதியிலும் வந்துநின்று, எங்கள் இடுக்கணில் உம்மை நோக்கிக் கூப்பிடுகையில், தேவரீர் கேட்டு இரட்சிப்பீர் என்று சொல்லியிரு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மேல் பட்டயம், நியாயதண்டனை, கொள்ளைநோய், பஞ்சம் முதலான தீமைகள் வந்தால், அப்பொழுது உம்முடைய நாமம் இந்த ஆலயத்தில் விளங்குகிறபடியால், நாங்கள் இந்த ஆலயத்திலும் உமது சந்நிதியிலும் வந்துநின்று, எங்கள் இடுக்கணில் உம்மை நோக்கிக் கூப்பிடுகையில், தேவரீர் கேட்டு இரட்சிப்பீர் என்று சொல்லிய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பாத்தின் ஆதியந்தமான மற்ற வர்த்தமானங்கள் இஸ்ரவேலில் ராஜாக்களின் புஸ்தகத்தில் கண்டிருக்கிற ஆனானியின் குமாரனாகிய யெகூவின் வசனங்களில்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பாத்தின் ஆதியந்தமான மற்ற வர்த்தமானங்கள் இஸ்ரவேலில் ராஜாக்களின் புஸ்தகத்தில் கண்டிருக்கிற ஆனானியின் குமாரனாகிய யெகூவின் வசனங்களில்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இஸ்ரவேலர் எகிப்துதேசத்திலிருந்து வருகிறபோது, அம்மோன் புத்திரர், மோவாபியர், சேயீர் மலைத்தேசத்தாருடைய சீமைகள் வழியாய்ப் போக நீர் உத்தரவு கொடுக்கவில்லை; ஆகையால் அவர்களை விட்டுவிலகி, அவர்களை நாசப்படுத்தாத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இஸ்ரவேலர் எகிப்துதேசத்திலிருந்து வருகிறபோது, அம்மோன் புத்திரர், மோவாபியர், சேயீர் மலைத்தேசத்தாருடைய சீமைகள் வழியாய்ப் போக நீர் உத்தரவு கொடுக்கவில்லை; ஆகையால் அவர்களை விட்டுவிலகி, அவர்களை நாசப்படுத்தாத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இஸ்ரவேலர் எகிப்துதேசத்திலிருந்து வருகிறபோது, அம்மோன் புத்திரர், மோவாபியர், சேயீர் மலைத்தேசத்தாருடைய சீமைகள் வழியாய்ப் போக நீர் உத்தரவு கொடுக்கவில்லை; ஆகையால் அவர்களை விட்டுவிலகி, அவர்களை நாசப்படுத்தாத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, இதோ, அவர்கள் எங்களுக்கு நன்மைக்குத் தீமையைச் சரிக்கட்டி, தேவரீர் எங்களைச் சுதந்தரிக்கப்பண்ணின உம்முடைய சுதந்தரத்திலிருந்து எங்களைத் துரத்திவிட வரு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ப்பின்பு யூதாவின் ராஜாவாகிய யோசபாத் பொல்லாப்புச் செய்கிறவனாகிய அகசியா என்னும் இஸ்ரவேலின் ராஜாவோடெ தோழமைபண்ண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ப்பின்பு யூதாவின் ராஜாவாகிய யோசபாத் பொல்லாப்புச் செய்கிறவனாகிய அகசியா என்னும் இஸ்ரவேலின் ராஜாவோடெ தோழமைபண்ண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தேவனே, அவர்களை நீர் நியாயந்தீர்க்கமாட்டீரோ? எங்களுக்கு விரோதமாக வந்த இந்த ஏராளமான கூட்டத்திற்கு முன்பாக நிற்க எங்களுக்குப் பெலனில்லை; நாங்கள் செய்யவேண்டியது இன்னதென்று எங்களுக்குத் தெரியவில்லை; ஆகையால் எங்கள் கண்கள் உம்மையே நோக்கிக்கொண்டிருக்கிறத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தேவனே, அவர்களை நீர் நியாயந்தீர்க்கமாட்டீரோ? எங்களுக்கு விரோதமாக வந்த இந்த ஏராளமான கூட்டத்திற்கு முன்பாக நிற்க எங்களுக்குப் பெலனில்லை; நாங்கள் செய்யவேண்டியது இன்னதென்று எங்களுக்குத் தெரியவில்லை; ஆகையால் எங்கள் கண்கள் உம்மையே நோக்கிக்கொண்டிருக்கிறது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தேவனே, அவர்களை நீர் நியாயந்தீர்க்கமாட்டீரோ? எங்களுக்கு விரோதமாக வந்த இந்த ஏராளமான கூட்டத்திற்கு முன்பாக நிற்க எங்களுக்குப் பெலனில்லை; நாங்கள் செய்யவேண்டியது இன்னதென்று எங்களுக்குத் தெரியவில்லை; ஆகையால் எங்கள் கண்கள் உம்மையே நோக்கிக்கொண்டிருக்கிறது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 கோத்திரத்தார் அனைவரும், அவர்கள் குழந்தைகளும், அவர்கள் பெண்ஜாதிகளும், அவர்கள் குமாரருங்கூட கர்த்தருக்கு முன்பாக நி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ர்ஷீசுக்குப் போகும்படிக்குக் கப்பல்களைச் செய்ய அவனோடே கூடிக்கொண்டான்; அப்படியே எசியோன்கேபேரிலே கப்பல்களைச் செய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ர்ஷீசுக்குப் போகும்படிக்குக் கப்பல்களைச் செய்ய அவனோடே கூடிக்கொண்டான்; அப்படியே எசியோன்கேபேரிலே கப்பல்களைச் செய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பையின் நடுவிலிருக்கிற மத்தனியாவின் குமாரனாகிய ஏயெலின் மகனான பெனாயாவுக்குப் பிறந்த சகரியாவின் புத்திரன் யகாசியேல் என்னும் ஆசாப்பின் புத்திரரில் ஒருவனான லேவியன்மேல் கர்த்தருடைய ஆவி இறங்கினதினால் அவன் சொன்னது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பையின் நடுவிலிருக்கிற மத்தனியாவின் குமாரனாகிய ஏயெலின் மகனான பெனாயாவுக்குப் பிறந்த சகரியாவின் புத்திரன் யகாசியேல் என்னும் ஆசாப்பின் புத்திரரில் ஒருவனான லேவியன்மேல் கர்த்தருடைய ஆவி இறங்கினதினால் அவன் சொன்னது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பையின் நடுவிலிருக்கிற மத்தனியாவின் குமாரனாகிய ஏயெலின் மகனான பெனாயாவுக்குப் பிறந்த சகரியாவின் புத்திரன் யகாசியேல் என்னும் ஆசாப்பின் புத்திரரில் ஒருவனான லேவியன்மேல் கர்த்தருடைய ஆவி இறங்கினதினால் அவன் சொன்னது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ரேசா ஊரானாகிய தொதாவானின் குமாரனான எலியேசர் யோசபாத்துக்கு விரோதமாகத் தீர்க்கதரிசனம் சொல்லி: நீர் அகசியாவோடே கூடிக்கொண்டபடியினால், கர்த்தர் உம்முடைய கிரியைகளை முறித்துப்போட்டார் என்றான்; அந்தக் கப்பல்கள் உடைந்துபோயிற்று, அவர்கள் தர்ஷீசுக்குப் போகக் கூடாமற்போயிற்ற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ரேசா ஊரானாகிய தொதாவானின் குமாரனான எலியேசர் யோசபாத்துக்கு விரோதமாகத் தீர்க்கதரிசனம் சொல்லி: நீர் அகசியாவோடே கூடிக்கொண்டபடியினால், கர்த்தர் உம்முடைய கிரியைகளை முறித்துப்போட்டார் என்றான்; அந்தக் கப்பல்கள் உடைந்துபோயிற்று, அவர்கள் தர்ஷீசுக்குப் போகக் கூடாமற்போய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ரேசா ஊரானாகிய தொதாவானின் குமாரனான எலியேசர் யோசபாத்துக்கு விரோதமாகத் தீர்க்கதரிசனம் சொல்லி: நீர் அகசியாவோடே கூடிக்கொண்டபடியினால், கர்த்தர் உம்முடைய கிரியைகளை முறித்துப்போட்டார் என்றான்; அந்தக் கப்பல்கள் உடைந்துபோயிற்று, அவர்கள் தர்ஷீசுக்குப் போகக் கூடாமற்போய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ல யூதா கோத்திரத்தாரே, எருசலேமின் குடிகளே, ராஜாவாகிய யோசபாத்தே, கேளுங்கள்; நீங்கள் அந்த ஏராளமான கூட்டத்திற்குப் பயப்படாமலும் கலங்காமலும் இருங்கள் என்று கர்த்தர் உங்களுக்குச் சொல்லுகிறார்; இந்த யுத்தம் உங்களுடையதல்ல, தேவனுடைய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ல யூதா கோத்திரத்தாரே, எருசலேமின் குடிகளே, ராஜாவாகிய யோசபாத்தே, கேளுங்கள்; நீங்கள் அந்த ஏராளமான கூட்டத்திற்குப் பயப்படாமலும் கலங்காமலும் இருங்கள் என்று கர்த்தர் உங்களுக்குச் சொல்லுகிறார்; இந்த யுத்தம் உங்களுடையதல்ல, தேவனுடைய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ல யூதா கோத்திரத்தாரே, எருசலேமின் குடிகளே, ராஜாவாகிய யோசபாத்தே, கேளுங்கள்; நீங்கள் அந்த ஏராளமான கூட்டத்திற்குப் பயப்படாமலும் கலங்காமலும் இருங்கள் என்று கர்த்தர் உங்களுக்குச் சொல்லுகிறார்; இந்த யுத்தம் உங்களுடையதல்ல, தேவனுடைய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க்கு நீங்கள் அவர்களுக்கு விரோதமாய்ப் போங்கள்; இதோ, அவர்கள் சிஸ் என்னும் மேட்டுவழியாய் வருகிறார்கள்; நீங்கள் அவர்களை யெருவேல் வனாந்தரத்திற்கு எதிரான பள்ளத்தாக்கின் கடையாந்தரத்திலே கண்டு சந்திப்பீ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க்கு நீங்கள் அவர்களுக்கு விரோதமாய்ப் போங்கள்; இதோ, அவர்கள் சிஸ் என்னும் மேட்டுவழியாய் வருகிறார்கள்; நீங்கள் அவர்களை யெருவேல் வனாந்தரத்திற்கு எதிரான பள்ளத்தாக்கின் கடையாந்தரத்திலே கண்டு சந்திப்பீ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 யுத்தத்தைப் பண்ணுகிறவர்கள் நீங்கள் அல்ல; யூதா மனுஷரே, எருசலேம் ஜனங்களே, நீங்கள் தரித்துநின்று கர்த்தர் உங்களுக்குச் செய்யும் இரட்சிப்பைப் பாருங்கள்; பயப்படாமலும் கலங்காமலும் இருங்கள்; நாளைக்கு அவர்களுக்கு எதிராகப் புறப்படுங்கள்; கர்த்தர் உங்களோடே இருக்கிற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 யுத்தத்தைப் பண்ணுகிறவர்கள் நீங்கள் அல்ல; யூதா மனுஷரே, எருசலேம் ஜனங்களே, நீங்கள் தரித்துநின்று கர்த்தர் உங்களுக்குச் செய்யும் இரட்சிப்பைப் பாருங்கள்; பயப்படாமலும் கலங்காமலும் இருங்கள்; நாளைக்கு அவர்களுக்கு எதிராகப் புறப்படுங்கள்; கர்த்தர் உங்களோடே இருக்கிறார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 யுத்தத்தைப் பண்ணுகிறவர்கள் நீங்கள் அல்ல; யூதா மனுஷரே, எருசலேம் ஜனங்களே, நீங்கள் தரித்துநின்று கர்த்தர் உங்களுக்குச் செய்யும் இரட்சிப்பைப் பாருங்கள்; பயப்படாமலும் கலங்காமலும் இருங்கள்; நாளைக்கு அவர்களுக்கு எதிராகப் புறப்படுங்கள்; கர்த்தர் உங்களோடே இருக்கிறார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ோசபாத் தரைமட்டும் முகங்குனிந்தான்; சகல யூதா கோத்திரத்தாரும் எருசலேமின் குடிகளும் கர்த்தரைப் பணிந்துகொள்ளக் கர்த்தருக்குமுன்பாகத் தாழவிழுந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ோசபாத் தரைமட்டும் முகங்குனிந்தான்; சகல யூதா கோத்திரத்தாரும் எருசலேமின் குடிகளும் கர்த்தரைப் பணிந்துகொள்ளக் கர்த்தருக்குமுன்பாகத் தாழவிழுந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காத்தியரின் புத்திரரிலும் கோராகியரின் புத்திரரிலும் இருந்த லேவியர் எழுந்திருந்து, இஸ்ரவேலின் தேவனாகிய கர்த்தரை மகா சத்தத்தோடே கெம்பீரமாய்த் துதி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காத்தியரின் புத்திரரிலும் கோராகியரின் புத்திரரிலும் இருந்த லேவியர் எழுந்திருந்து, இஸ்ரவேலின் தேவனாகிய கர்த்தரை மகா சத்தத்தோடே கெம்பீரமாய்த் துத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রদিন ভোরবেলা য়িহোশাফটের সেনাবাহিনী তকোয মরুভূমি অভিমুখে যাত্রা করলো| তারা রওনা হবার ঠিক আ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হুর্তে যিহোশাফট উঠে দাঁড়িয়ে বললেন, “তোমরা, যিহূদা আর জেরুশালেমের লোকরা, শোনো; প্রভু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্রতি বিশ্বাস রেখো তাহলে তোমাদের দেহে ও মনে শক্তি পাবে| তাঁর ভাব্বাণীর ওপর বিশ্বাস রেখো| জ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ুনিশ্চ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িহোশাফট তাঁর লোকদের অনুপ্রেরণা ও নির্দেশ দিতে লাগলেন| তারপর তিনি প্রভুর প্রশংসা ও সৌন্দর্য়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্ণনার জন্য এবং গাইবার জন্য কযেকজনকে মনোনীত করলেন| তারা সেনাবাহিনীর সামনে দিয়ে হাঁটতে হাঁটত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ে গান করল| “প্রভুকে ধন্যবাদ দাও কারণ তাঁর করুণা চিরস্থায়ী|” এই প্রশংসা গান গা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ইতে যেতে লাগ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তিমধ্যে, এরা যখন ঈশ্বরের প্রশংসা সুচক গান করছিল, প্রভু তখন অম্মোনীয, মোয়াবীয় ও সেয়ী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অতর্কিত আক্রমণের জন্য সেনা সাজাচ্ছিলেন| যারা যিহূদা আক্রমণ করতে এসেছিল তারা পরাজ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ম্মোনীয় ও মোয়াবীয়রা সেয়ীরের পার্বত্য অঞ্চলের লোকেদের বিরুদ্ধে যুদ্ধ করতে শুরু করল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হত্যা করলো| এরপর তারা একদল অপরদলকে হত্যা কর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িহূদার লোকরা যুদ্ধের ওপর নজর রাখার জায়গায় এসে পৌঁছনোর পর শএুপক্ষের বিশাল সেনাবাহিনীর সন্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িয়ে চতুর্দিকে শুধুই স্তূপাকার মৃতদেহ দেখতে পেলো| কোন লোকই বেঁচে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িহোশাফট আর তাঁর সেনাবাহিনী ঐসব মৃতদেহের স্তূপের কাছে এলো এবং মৃতদেহগুলোর থেকে বহু দুর্মূল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 যেমন জন্তুজানোযার, অর্থ, পোশাক-পরিচ্ছদ উদ্ধার করে নিয়ে গেল| এতো বেশি জিনিসপত্র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ছিটিয়ে পড়ে ছিল যে তা বয়ে নিয়ে যেতে তিনদিন সময় লে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চতুর্থ দিনে যিহোশাফট আর তাঁর সেনাবাহিনী বরাখা উপত্যকায উপনীত হয়ে প্রভুকে ধন্যবাদ জানালো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এই উপত্যকাকে সেই সময় থেকে “বরাখা উপত্যকা” বল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িছু কাল পরে, মোয়াবীয়, অম্মোনীয় ও মাযোনীয ব্যক্তিরা য়িহোশাফটের বিরুদ্ধে যুদ্ধ করত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 যিহোশাফট যিহূদা আর জেরুশালেমের সবাইকে নেতৃত্ব দিয়ে জেরুশালেমে ফিরিযে নিয়ে গেল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এুকে পরাজিত করেছেন বলে সকলেই খুব খুশ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ছু লোক এলো এবং যিহোশাফটকে বলল, “মৃত সাগরের ওপারে, ইদোম থেকে একটা বড় সড় সৈন্যদল যাত্রা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দলটা কিন্তু ইতিমধ্যেই হত্‌সসোন তামর পর্য়ন্ত এসে গেছে|” (হত্‌সসোন তামরকে ঐন্-গদীও বলা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ীণা, বাঁশি, শিঙা, কর্তাল বাজিযে তারা জেরুশালেমে এলো এবং প্রভুর মন্দ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োশাফট ভীত হলেন এবং প্রভুর সাহায্য চাইবেন বলে ঠিক করলেন| তিনি যিহূদার সমস্ত লোককে উপবা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র প্রত্যেক শহর থেকে লোকরা প্রভুর কাছ থেকে সাহায্য চাইবার জন্য জড়ো হ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য়ং প্রভু ইস্রায়েলের শএুদের বিরুদ্ধে যুদ্ধ করেছেন, এখবর জানতে পেরে অন্যান্য রাজ্য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 ভী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িহোশাফট প্রভুর মন্দিরের নতুন উঠোনে যিহূদা ও জেরুশালেমের সমবেত লোকদের সামনে দাঁড়া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 কারণে য়িহোশাফটের রাজত্বকালে ইস্রায়েলে শান্তি বিরাজ করেছিল| প্রভু সবদিক থেকে তাঁকে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ললেন, “হে প্রভু! আমাদের পূর্বপুরুষদের ঈশ্বর, তুমিই স্বর্গের অধীশ্বর| বিশ্বের প্রত্যেক জাত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ভবিতব্য়ের তুমি নিযামক| তুমি সর্বশক্তিমান, কেউ তোমার বিরোধিতা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যত্রিশ বছর বয়সে যিহূদার রাজা হবার পর যিহোশাফট 25 বছর জেরুশালেমে রাজত্ব করেছিলেন| তাঁর মা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ূবা ছিলেন শিল্হির কন্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এই দেশের লোকদের তুমি এই স্থান পরিত্যাগ করতে বাধ্য করেছিলে এবং তারা ইস্রায়েল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পালিয়ে গিয়েছিল| তুমি বয়ং এই ভূখণ্ড চিরকালের জন্য তোমার বন্ধু অব্রাহামের উত্তর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তুলে দি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িহোশাফট তাঁর পিতা আসার মতোই সত্‌পথে জীবনযাপন করেছিলেন| তিনি সর্বদাই প্রভুর প্রতি বাধ্য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এই অঞ্চলে বাস করত এবং এখানে তোমার নামের জন্য একটি পবিত্র স্থান নির্মা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অন্য মূর্ত্তিদের পূজোর জন্য বানানো উঁচু জায়গাগুলো ভেঙ্গে দেওয়া হয় নি এবং লোক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ঈশ্বরের কাছে নিজেদের সম্পূর্ণভাবে সমর্পণ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বলেছিল, ‘যদি কোনদিন কোনো বিপদ আমাদের কাছে আসে- তরবারি, শাস্তি, রোগসমূহ অথবা দুর্ভিক্ষ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এই মন্দিরের সামনে, প্রভু তোমার সন্মুখে দাঁড়াব| যেহেতু তোমার নাম রযেছে এই মন্দিরে, বিপদের সম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চিত্কার করে তোমাকেই ডাকবো আর তখন তুমি আমাদের ডাক শুনবে এবং আমাদের উদ্ধার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ঁর রাজত্বকালে প্রথম থেকে শেষাবধি যিহোশাফট যা কিছু করেছিলেন তা হনানির পুত্র যেহূর লেখা সরকা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থিপত্রে লেখা আছে, যা পরবর্তীকালে ‘ইস্রায়েলের রাজাদের ইতিহাস’ গ্রন্থের অন্তর্ভুক্ত কর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কিন্তু এখন অম্মোন, মোযাব আর সেয়ীযের পার্বত্য অঞ্চলের সেইসব অধিবাসীরা এসে ইস্রায়েলের আক্রম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উদ্যত হয়েছেন যাদের রাজ্য তুমিই বয়ং একদিন ইস্রায়েলীয়দের আক্রমণ করতে দাওনি বলে তারা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ল| মিশর থেকে আসার পথে তোমার নির্দেশ মেনে ইস্রায়েলীয়রা সেদিন এদের ধ্বংস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থচ দেখো আজ তারা তার কি প্রতিদান দিচ্ছে| তারা তোমার দেওয়া ভূখণ্ড থেকে আমাদের উত্‌খাত করত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িহূদার রাজা যিহোশাফট তাঁর রাজত্বের শেষের দিকে ইস্রায়েলের রাজা অহসিয়র সঙ্গে চুক্ত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সিয় বহু পাপাচরণে লিপ্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আমাদের প্রভু ঈশ্বর, তুমি কি এদের শাস্তি দেবে না? এই যে বিপুল সৈন্যবাহিনী আমা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করতে আসছে তার বিরুদ্ধে আমরা ক্ষমতাহীন| আমরা জানি না আমরা কি করব| তাই আমরা তোমার দিকে তাক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যিহূদার সমস্ত লোকরা তাদের স্ত্রী এবং ছেলেমেয়ে নিয়ে প্রভুর সামনে দাঁড়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িহোশাফট তাঁর সঙ্গে য়ৌথভাবে তর্শীশে যাবার জন্য জাহাজ বানানোর কাজ শুরু করেন| ইত্‌সিযোন- গে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 এইসব জাহাজ বানানো হ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সময়, প্রভুর আত্মা য়হসীযেলের ওপর ভর করল| য়হসীযেল ছিল সখরিয়র পুত্র; সখরিয় ছিল বন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 বনায ছিল য়িযেলের পুত্র এবং য়িযেল ছিল লেবীয় মত্তনিয়ের পুত্র| এরা সবাই ছিল আসফ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| সেই জমায়েতের মাঝখান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মারেশা থেকে দোদাবাহূর পুত্র ইলীযেষর যিহোশাফটকে বললেন, “তুমি অহসিয়র সঙ্গে হাত মিলিযেছো,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োমার জাহাজগুলি ধ্বংস করবেন|” বানানো জাহাজগুলো ভেঙ্গে যায় এবং শেষ পর্য়ন্ত যিহোশাফট বা অহস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ই আর তর্শীশে জাহাজ পাঠাতে পা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হসীযেল বলল, “যিহূদা ও জেরুশালেমবাসীরা এবং রাজা যিহোশাফট, তোমরা সকলে শোনো| প্রভু বলেন, ‘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াল সেনাবাহিনী নিয়ে চিন্তা করবার বা ভয় পাবার কোনো দরকার নেই কারণ এই যুদ্ধ তোমাদের নয়,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গামীকাল তোমরা সকলে গিয়ে এদের বিরুদ্ধে যুদ্ধ করবে| ওরা সীসের গিরিখাত দিয়ে আসবে এবং তোম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রূযেল মরুভূমির পূর্বদিকে উপত্যকার প্রান্তে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সংঘর্ষে তোমাদের যুদ্ধ করবারও প্রযোজন নেই| তোমাদের শুধু যে যার জায়গায় দৃঢ় চিত্ত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হবে আর দেখো আমি কিভাবে তোমাদের আর যিহূদা ও জেরুশালেমকে রক্ষা করি| চিন্তা করো না| আগামী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 তাদের বিরুদ্ধে যাও এবং প্রভু তোমাদের সহায় হব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িহোশাফট তখন মুখ নীচের দিকে করে আভূমি আনত হলেন| যিহূদা ও জেরুশালেমের সমস্ত লোক প্রভু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ভূমি নত হল এবং প্রভুর উপাসন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হাত্‌ ও কোরহ পরিবারগোষ্ঠীর লেবীয়রা উঠে দাঁড়িয়ে উচ্চস্বরে প্রভু ইস্রায়েলের ঈশ্ব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2026-10-21T04:42:16Z</dcterms:created>
  <dcterms:modified xsi:type="dcterms:W3CDTF">2026-10-21T04:42:16Z</dcterms:modified>
  <dc:title>২ বংশাবলি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