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கிரியைகளையும் உன் அன்பையும், உன் ஊழியத்தையும், உன் விசுவாசத்தையும், உன் பொறுமையையும், நீ முன்பு செய்த கிரியைகளிலும் பின்புசெய்த கிரியைகள் அதிகமாயிருக்கிறதையும் அறிந்த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கிரியைகளையும் உன் அன்பையும், உன் ஊழியத்தையும், உன் விசுவாசத்தையும், உன் பொறுமையையும், நீ முன்பு செய்த கிரியைகளிலும் பின்புசெய்த கிரியைகள் அதிகமாயிருக்கிறதையும் அறிந்திருக்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உன்பேரில் எனக்குக் குறை உண்டு; என்னவெனில், தன்னைத் தீர்க்கதரிசியென்று சொல்லுகிற யேசபேல் என்னும் ஸ்திரீயானவள் என்னுடைய ஊழியக்காரர் வேசித்தனம்பண்ணவும் விக்கிரகங்களுக்குப் படைத்தவைகளைப் புசிக்கவும் அவர்களுக்குப் போதித்து, அவர்களை வஞ்சிக்கும்படி நீ அவளுக்கு இடங்கொடுக்கிற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உன்பேரில் எனக்குக் குறை உண்டு; என்னவெனில், தன்னைத் தீர்க்கதரிசியென்று சொல்லுகிற யேசபேல் என்னும் ஸ்திரீயானவள் என்னுடைய ஊழியக்காரர் வேசித்தனம்பண்ணவும் விக்கிரகங்களுக்குப் படைத்தவைகளைப் புசிக்கவும் அவர்களுக்குப் போதித்து, அவர்களை வஞ்சிக்கும்படி நீ அவளுக்கு இடங்கொடுக்கிற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உன்பேரில் எனக்குக் குறை உண்டு; என்னவெனில், தன்னைத் தீர்க்கதரிசியென்று சொல்லுகிற யேசபேல் என்னும் ஸ்திரீயானவள் என்னுடைய ஊழியக்காரர் வேசித்தனம்பண்ணவும் விக்கிரகங்களுக்குப் படைத்தவைகளைப் புசிக்கவும் அவர்களுக்குப் போதித்து, அவர்களை வஞ்சிக்கும்படி நீ அவளுக்கு இடங்கொடுக்கிற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மனந்திரும்பும்படியாய் அவளுக்குத் தவணைகொடுத்தேன்; தன் வேசிமார்க்த்தை விட்டு மனந்திரும்ப அவளுக்கு விருப்ப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மனந்திரும்பும்படியாய் அவளுக்குத் தவணைகொடுத்தேன்; தன் வேசிமார்க்த்தை விட்டு மனந்திரும்ப அவளுக்கு விருப்ப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அவளைக் கட்டில்கிடையாக்கி, அவளுடனே விபசாரஞ்செய்தவர்கள் தங்களுடைய கிரியைகளைவிட்டு மனந்திரும்பாவிட்டால் அவர்களையும் மிகுந்த உபத்திரவத்திலே தள்ள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அவளைக் கட்டில்கிடையாக்கி, அவளுடனே விபசாரஞ்செய்தவர்கள் தங்களுடைய கிரியைகளைவிட்டு மனந்திரும்பாவிட்டால் அவர்களையும் மிகுந்த உபத்திரவத்திலே தள்ள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ுடைய பிள்ளைகளையும் கொல்லவே கொல்லுவேன்; அப்பொழுது நானே உள்ளிந்திரியங்களையும் இருதயங்களையும் ஆராய்கிறவரென்று எல்லாச் சபைகளும் அறிந்துகொள்ளும்; அன்றியும் உங்களில் ஒவ்வொருவனுக்கும் உங்கள் கிரியைகளின்படியே பலனளி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ுடைய பிள்ளைகளையும் கொல்லவே கொல்லுவேன்; அப்பொழுது நானே உள்ளிந்திரியங்களையும் இருதயங்களையும் ஆராய்கிறவரென்று எல்லாச் சபைகளும் அறிந்துகொள்ளும்; அன்றியும் உங்களில் ஒவ்வொருவனுக்கும் உங்கள் கிரியைகளின்படியே பலனளி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ியத்தீராவிலே இந்தப் போதகத்தைப் பற்றிக்கொள்ளாமலும், சாத்தனுடைய ஆழங்கள் என்று அவர்கள் சொல்லுகிறார்களே, அந்த ஆழங்களை அறிந்துகொள்ளாமலுமிருக்கிற மற்றவர்களாகிய உங்களுக்கு நான் சொல்கிறதாவது, உங்கள்மேல் வேறொரு பாரத்தையும் சுமத்தமா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ியத்தீராவிலே இந்தப் போதகத்தைப் பற்றிக்கொள்ளாமலும், சாத்தனுடைய ஆழங்கள் என்று அவர்கள் சொல்லுகிறார்களே, அந்த ஆழங்களை அறிந்துகொள்ளாமலுமிருக்கிற மற்றவர்களாகிய உங்களுக்கு நான் சொல்கிறதாவது, உங்கள்மேல் வேறொரு பாரத்தையும் சுமத்தமா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ேசு சபையின் தூதனுக்கு நீ எழுதவேண்டியது என்னவெனில்: ஏழு நட்சத்திரங்களைத் தம்முடைய வலதுகரத்தில் ஏந்திக்கொண்டு, ஏழு பொன் குத்துவிளக்குகளின் மத்தியிலே உலாவிக்கொண்டிருக்கிறவர் சொல்லுகிறதாவது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ேசு சபையின் தூதனுக்கு நீ எழுதவேண்டியது என்னவெனில்: ஏழு நட்சத்திரங்களைத் தம்முடைய வலதுகரத்தில் ஏந்திக்கொண்டு, ஏழு பொன் குத்துவிளக்குகளின் மத்தியிலே உலாவிக்கொண்டிருக்கிறவர் சொல்லுகிறதாவது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ுக்குள்ளதை நான் வருமளவும் பற்றிக்கொண்டி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ிரியைகளையும், உன் பிரயாசத்தையும், உன் பொறுமையையும், நீ பொல்லாதவர்களைச் சகிக்கக்கூடாமலிருக்கிறதையும், அப்போஸ்தலரல்லாதவர்கள் தங்களை அப்போஸ்தலரென்று சொல்லுகிறதை நீ சோதித்து அவர்களைப் பொய்யரென்று கண்டறிந்ததையும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ிரியைகளையும், உன் பிரயாசத்தையும், உன் பொறுமையையும், நீ பொல்லாதவர்களைச் சகிக்கக்கூடாமலிருக்கிறதையும், அப்போஸ்தலரல்லாதவர்கள் தங்களை அப்போஸ்தலரென்று சொல்லுகிறதை நீ சோதித்து அவர்களைப் பொய்யரென்று கண்டறிந்ததையும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ிரியைகளையும், உன் பிரயாசத்தையும், உன் பொறுமையையும், நீ பொல்லாதவர்களைச் சகிக்கக்கூடாமலிருக்கிறதையும், அப்போஸ்தலரல்லாதவர்கள் தங்களை அப்போஸ்தலரென்று சொல்லுகிறதை நீ சோதித்து அவர்களைப் பொய்யரென்று கண்டறிந்ததையும்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ெயங்கொண்டு முடிவுபரியந்தம் என் கிரியைகளைக் கைக்கொள்ளுகிறவனெவனோ அவனுக்கு, நான் என் பிதாவினிடத்தில் அதிகாரம் பெற்றதுபோல, ஜாதிகள்மேல் அதிகாரம் கொடு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ெயங்கொண்டு முடிவுபரியந்தம் என் கிரியைகளைக் கைக்கொள்ளுகிறவனெவனோ அவனுக்கு, நான் என் பிதாவினிடத்தில் அதிகாரம் பெற்றதுபோல, ஜாதிகள்மேல் அதிகாரம் கொடு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சகித்துக்கொண்டிருக்கிறதையும், பொறுமையாயிருக்கிறதையும், என் நாமத்தினிமித்தம் இளைப்படையாமல் பிரயாசப்பட்டதையும் அறிந்த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இருப்புக்கோலால் அவர்களை ஆளுவான்; அவர்கள் மண்பாண்டங்களைப்போல நொறுக்கப்ப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ிடிவெள்ளி நட்சத்திரத்தையும் அவனுக்குக் கொடுப்பேன்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, நீ ஆதியில் கொண்டிருந்த அன்பை விட்டாய் என்று உன்பேரில் எனக்குக் குறை உண்ட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வியானவர் சபைகளுக்குச் சொல்லுகிறதைக் காதுள்ளவன் கேட்கக்கடவன் என்றெழு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இன்ன நிலைமையிலிருந்து விழுந்தாயென்பதை நினைத்து, மனந்திரும்பி, ஆதியில் செய்த கிரியைகளைச் செய்வாயாக; இல்லாவிட்டால் நான் சீக்கிரமாய் உன்னிடத்தில் வந்து, நீ மனந்திரும்பாதபட்சத்தில், உன் விளக்குத்தண்டை அதனிடத்தினின்று நீக்கிவிட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இன்ன நிலைமையிலிருந்து விழுந்தாயென்பதை நினைத்து, மனந்திரும்பி, ஆதியில் செய்த கிரியைகளைச் செய்வாயாக; இல்லாவிட்டால் நான் சீக்கிரமாய் உன்னிடத்தில் வந்து, நீ மனந்திரும்பாதபட்சத்தில், உன் விளக்குத்தண்டை அதனிடத்தினின்று நீக்கிவிட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ெறுக்கிற நிக்கொலாய் மதஸ்தரின் கிரியைகளை நீயும் வெறுக்கிறாய், இது உன்னிடத்திலுண்ட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வியானவர் சபைகளுக்குச் சொல்லுகிறதைக் காதுள்ளவன் கேட்கக்கடவன்; ஜெயங்கொள்ளுகிறவனெவனோ அவனுக்கு தேவனுடைய பரதீசின் மத்தியிலிருக்கிற ஜீவவிருட்சத்தின் கனியைப் புசிக்கக்கொடுப்பேன் என்றெழு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வியானவர் சபைகளுக்குச் சொல்லுகிறதைக் காதுள்ளவன் கேட்கக்கடவன்; ஜெயங்கொள்ளுகிறவனெவனோ அவனுக்கு தேவனுடைய பரதீசின் மத்தியிலிருக்கிற ஜீவவிருட்சத்தின் கனியைப் புசிக்கக்கொடுப்பேன் என்றெழு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மிர்னா சபையின் தூதனுக்கு நீ எழுதவேண்டியது என்னவெனில்: முந்தினவரும் பிந்தினவரும், மரித்திருந்து பிழைத்தவருமானவர் சொல்லுகிறதாவது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மிர்னா சபையின் தூதனுக்கு நீ எழுதவேண்டியது என்னவெனில்: முந்தினவரும் பிந்தினவரும், மரித்திருந்து பிழைத்தவருமானவர் சொல்லுகிறதாவது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கிரியைகளையும், உன் உபத்திரவத்தையும், நீ ஐசுவரியமுள்ளவனாயிருந்தும் உனக்கிருக்கிற தரித்திரத்தையும், தங்களை யூதரென்று சொல்லியும் யூதராயிராமல் சாத்தானுடைய கூட்டமாயிருக்கிறவர்கள் செய்யும் தூஷணத்தையும் அறிந்திருக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கிரியைகளையும், உன் உபத்திரவத்தையும், நீ ஐசுவரியமுள்ளவனாயிருந்தும் உனக்கிருக்கிற தரித்திரத்தையும், தங்களை யூதரென்று சொல்லியும் யூதராயிராமல் சாத்தானுடைய கூட்டமாயிருக்கிறவர்கள் செய்யும் தூஷணத்தையும் அறிந்திருக்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டப்போகிற பாடுகளைக்குறித்து எவ்வளவும் பயப்படாதே; இதோ, நீங்கள் சோதிக்கப்படும்பொருட்டாகப் பிசாசானவன் உங்களில் சிலரைக் காவலில் போடுவான்; பத்துநாள் உபத்திரப்படுவீர்கள். ஆகிலும் நீ மரணபரியந்தம் உண்மையாயிரு, அப்பொழுது ஜீவகிரீடத்தை உனக்குத் தர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டப்போகிற பாடுகளைக்குறித்து எவ்வளவும் பயப்படாதே; இதோ, நீங்கள் சோதிக்கப்படும்பொருட்டாகப் பிசாசானவன் உங்களில் சிலரைக் காவலில் போடுவான்; பத்துநாள் உபத்திரப்படுவீர்கள். ஆகிலும் நீ மரணபரியந்தம் உண்மையாயிரு, அப்பொழுது ஜீவகிரீடத்தை உனக்குத் தர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டப்போகிற பாடுகளைக்குறித்து எவ்வளவும் பயப்படாதே; இதோ, நீங்கள் சோதிக்கப்படும்பொருட்டாகப் பிசாசானவன் உங்களில் சிலரைக் காவலில் போடுவான்; பத்துநாள் உபத்திரப்படுவீர்கள். ஆகிலும் நீ மரணபரியந்தம் உண்மையாயிரு, அப்பொழுது ஜீவகிரீடத்தை உனக்குத் தர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வியானவர் சபைகளுக்குச் சொல்லுகிறதைக் காதுள்ளவன் கேட்கக்கடவன்; ஜெயங்கொள்ளுகிறவன் இரண்டாம் மரணத்தினால் சேதப்படுவதில்லை என்றெழு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வியானவர் சபைகளுக்குச் சொல்லுகிறதைக் காதுள்ளவன் கேட்கக்கடவன்; ஜெயங்கொள்ளுகிறவன் இரண்டாம் மரணத்தினால் சேதப்படுவதில்லை என்றெழு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்கமு சபையின் தூதனுக்கு நீ எழுதவேண்டியது என்னவெனில்: இருபுறமும் கருக்குள்ள பட்டயத்தை உடையவர் சொல்லுகிறதாவது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ிரியைகளையும், சாத்தானுடைய சிங்காசனமிருக்கிற இடத்தில் நீ குடியிருக்கிறதையும் நீ என் நாமத்தைப் பற்றிக்கொண்டிருக்கிறதையும், சாத்தான் குடிகொண்டிருக்கிற இடத்திலே உங்களுக்குள்ளே எனக்கு உண்மையுள்ள சாட்சியான அந்திப்பா என்பவன் கொல்லப்பட்ட நாட்களிலும் என்னைப் பற்றும் விசுவாசத்தை நீ மறுதலியாமலிருந்ததையும் அறிந்திருக்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ிரியைகளையும், சாத்தானுடைய சிங்காசனமிருக்கிற இடத்தில் நீ குடியிருக்கிறதையும் நீ என் நாமத்தைப் பற்றிக்கொண்டிருக்கிறதையும், சாத்தான் குடிகொண்டிருக்கிற இடத்திலே உங்களுக்குள்ளே எனக்கு உண்மையுள்ள சாட்சியான அந்திப்பா என்பவன் கொல்லப்பட்ட நாட்களிலும் என்னைப் பற்றும் விசுவாசத்தை நீ மறுதலியாமலிருந்ததையும் அறிந்திருக்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ிரியைகளையும், சாத்தானுடைய சிங்காசனமிருக்கிற இடத்தில் நீ குடியிருக்கிறதையும் நீ என் நாமத்தைப் பற்றிக்கொண்டிருக்கிறதையும், சாத்தான் குடிகொண்டிருக்கிற இடத்திலே உங்களுக்குள்ளே எனக்கு உண்மையுள்ள சாட்சியான அந்திப்பா என்பவன் கொல்லப்பட்ட நாட்களிலும் என்னைப் பற்றும் விசுவாசத்தை நீ மறுதலியாமலிருந்ததையும் அறிந்திருக்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ிலும், சில காரியங்களைக்குறித்து உன்பேரில் எனக்குக் குறை உண்டு; விக்கிரகங்களுக்குப் படைத்தவைகளைப் புசிப்பதற்கும் வேசித்தனம்பண்ணுவதற்கும் ஏதுவான இடறலை இஸ்ரவேல் புத்திரர்முன்பாகப் போடும்படி பாலாக் என்பவனுக்குப் போதனை செய்த பிலேயாமுடைய போதகத்தைக் கைக்கொள்ளுகிறவர்கள் உன்னிடத்திலுண்ட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ிலும், சில காரியங்களைக்குறித்து உன்பேரில் எனக்குக் குறை உண்டு; விக்கிரகங்களுக்குப் படைத்தவைகளைப் புசிப்பதற்கும் வேசித்தனம்பண்ணுவதற்கும் ஏதுவான இடறலை இஸ்ரவேல் புத்திரர்முன்பாகப் போடும்படி பாலாக் என்பவனுக்குப் போதனை செய்த பிலேயாமுடைய போதகத்தைக் கைக்கொள்ளுகிறவர்கள் உன்னிடத்திலுண்ட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ிலும், சில காரியங்களைக்குறித்து உன்பேரில் எனக்குக் குறை உண்டு; விக்கிரகங்களுக்குப் படைத்தவைகளைப் புசிப்பதற்கும் வேசித்தனம்பண்ணுவதற்கும் ஏதுவான இடறலை இஸ்ரவேல் புத்திரர்முன்பாகப் போடும்படி பாலாக் என்பவனுக்குப் போதனை செய்த பிலேயாமுடைய போதகத்தைக் கைக்கொள்ளுகிறவர்கள் உன்னிடத்திலுண்ட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நிக்கொலாய் மதஸ்தருடைய போதகத்தைக் கைக்கொள்ளுகிறவர்களும் உன்னிடத்திலுண்டு; அதை நான் வெறுக்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னந்திரும்பு, இல்லாவிட்டால் நான் சீக்கிரமாய் உன்னிடத்தில் வந்து, என் வாயின் பட்டயத்தால் அவர்களோடே யுத்தம்பண்ண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ானவர் சபைகளுக்குச் சொல்லுகிறதைக் காதுள்ளவன் கேட்கக்கடவன்; ஜெயங்கொள்ளுகிறவனுக்கு நான் மறைவான மன்னாவைப் புசிக்கக்கொடுத்து, அவனுக்கு வெண்மையான குறிக்கல்லையும், அந்தக் கல்லின்மேல் எழுதப்பட்டதும் அதைப் பெறுகிறவனேயன்றி வேறொருவனும் அறியக்கூடாததுமாகிய புதிய நாமத்தையும் கொடுப்பேன் என்றெழு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ானவர் சபைகளுக்குச் சொல்லுகிறதைக் காதுள்ளவன் கேட்கக்கடவன்; ஜெயங்கொள்ளுகிறவனுக்கு நான் மறைவான மன்னாவைப் புசிக்கக்கொடுத்து, அவனுக்கு வெண்மையான குறிக்கல்லையும், அந்தக் கல்லின்மேல் எழுதப்பட்டதும் அதைப் பெறுகிறவனேயன்றி வேறொருவனும் அறியக்கூடாததுமாகிய புதிய நாமத்தையும் கொடுப்பேன் என்றெழு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ானவர் சபைகளுக்குச் சொல்லுகிறதைக் காதுள்ளவன் கேட்கக்கடவன்; ஜெயங்கொள்ளுகிறவனுக்கு நான் மறைவான மன்னாவைப் புசிக்கக்கொடுத்து, அவனுக்கு வெண்மையான குறிக்கல்லையும், அந்தக் கல்லின்மேல் எழுதப்பட்டதும் அதைப் பெறுகிறவனேயன்றி வேறொருவனும் அறியக்கூடாததுமாகிய புதிய நாமத்தையும் கொடுப்பேன் என்றெழு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யத்தீரா சபையின் தூதனுக்கு நீ எழுதவேண்டியது என்னவெனில்: அக்கினிஜுவாலை போன்ற கண்களும், பிரகசமான வெண்கலம்போன்ற பாதங்களுமுள்ள தேவகுமாரன் சொல்லுகிறதாவது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யத்தீரா சபையின் தூதனுக்கு நீ எழுதவேண்டியது என்னவெனில்: அக்கினிஜுவாலை போன்ற கண்களும், பிரகசமான வெண்கலம்போன்ற பாதங்களுமுள்ள தேவகுமாரன் சொல்லுகிறதாவது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നിന്റെ പ്രവൃത്തിയും നിന്റെ സ്നേഹം, വിശ്വാസം, ശുശ്രൂഷ, സഹിഷ്ണത എന്നിവയും നിന്റെ ഒടുവില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 ആദ്യത്തേതിലും ഏറെയെന്നും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ങ്കിലും താൻ പ്രവാചകി എന്നു പറഞ്ഞു ദുർന്നടപ്പു ആചരിപ്പാനും വിഗ്രഹാർപ്പിതം തിന്മാന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സന്മാരെ ഉപദേശിക്കയും തെറ്റിച്ചുകളകയും ചെയ്യുന്ന ഈസബേൽ എന്ന സ്ത്രീയെ നീ അനുവദിക്കുന്നു എന്നൊ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്റം നിന്നെക്കുറിച്ചു പറവാൻ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അവൾക്കു മാനസാന്തരപ്പെടുവാൻ സമയം കൊടുത്തിട്ടും ദുർന്നടപ്പുവിട്ടു മാനസാന്തരപ്പെടുവാൻ അവ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സ്സ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അവളെ കിടപ്പിലും അവളുമായി വ്യഭിചരിക്കുന്നവരെ അവളുടെ നടപ്പു വിട്ടു മാനസാന്തരപ്പെടാതിരു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ിയ കഷ്ടതയിലും ആക്ക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ളുടെ മക്കളെയും ഞാൻ കൊന്നുകളയും; ഞാൻ ഉൾപൂവുകളെയും ഹൃദയങ്ങളെയും ആരായുന്നവൻ എന്നു സകലസഭ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ം; നിങ്ങളുടെ പ്രവൃത്തിക്കു തക്കവണ്ണം ഞാൻ നിങ്ങൾക്കു ഏവർക്കും പകര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ന്നാൽ ഈ ഉപദേശം കൈക്കൊള്ളാതെയും അവർ പറയുംപോലെ സാത്താന്റെ ആഴങ്ങൾ അറിഞ്ഞിട്ടില്ലാതെയും തുയഥൈരയ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ം പേരോടു: വേറൊരു ഭാരം ഞാൻ നിങ്ങളുടെ മേൽ ചുമത്ത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ഫെസൊസിലെ സഭയുടെ ദൂതന്നു എഴുതുക: ഏഴു നക്ഷത്രം വലങ്കയ്യിൽ പിടിച്ചും കൊണ്ടു ഏഴു പൊൻനിലവിളക്കു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ുവിൽ നടക്കുന്നവൻ അരുളിച്ചെയ്യ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ങ്കിലും നിങ്ങൾക്കുള്ളതു ഞാൻ വരുംവരെ പിടിച്ചുകൊൾവിൻ എന്നു ഞാൻ കല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നിന്റെ പ്രവൃത്തിയും പ്രയത്നവും സഹിഷ്ണതയും കൊള്ളരുതാത്തവരെ നിനക്കു സഹിച്ചുകൂടാത്ത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ൊസ്തലന്മാരല്ലാതിരിക്കെ തങ്ങൾ അപ്പൊസ്തലന്മാർ എന്നു പറയുന്നവരെ നീ പരീക്ഷിച്ചു കള്ളന്മാർ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ത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ജയിക്കയും ഞാൻ കല്പിച്ച പ്രവൃത്തികളെ അവസാനത്തോളം അനുഷ്ഠിക്കയും ചെയ്യുന്നവന്നു എന്റെ പി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തന്നതുപോലെ ഞാൻ ജാതികളുടെ മേൽ അധികാരം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നക്കു സഹിഷ്ണതയുള്ളതും എന്റെ നാമംനിമിത്തം നീ സഹിച്ചതും തളന്നുപോകാഞ്ഞതും ഞാൻ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ൻ ഇരിമ്പുകോൽകൊണ്ടു അവരെ മേയിക്കും; അവർ കുശവന്റെ പാത്രങ്ങൾപോലെ നുറുങ്ങ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ഞാൻ അവന്നു ഉദയനക്ഷത്രവും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ങ്കിലും നിന്റെ ആദ്യസ്നേഹം വിട്ടുകളഞ്ഞു എന്നു ഒരു കുറ്റം നിന്നെക്കുറിച്ചു പറവാന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ആത്മാവു സഭകളോടു പറയുന്നതു എന്തെന്നു ചെവിയുള്ളവൻ കേൾ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 ഏതിൽനിന്നു വീണിരിക്കുന്നു എന്നു ഓർത്തു മാനസാന്തരപ്പെട്ടു ആദ്യത്തെ പ്രവൃത്തി ചെയ്ക; അല്ലാഞ്ഞ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വരികയും നീ മാനസാന്തരപ്പെടാഞ്ഞാൽ നിന്റെ നിലവിളക്കു അതിന്റെ നിലയിൽനിന്നു നീ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ങ്കിലും നിക്കൊലാവ്യരുടെ നടപ്പു നീ പകെക്കുന്നു എന്നൊരു നന്മ നിനക്ക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 ഞാനും പകെക്കുന്നു. ആത്മാവു സഭകളോടു പറയുന്നതു എന്തെന്നു ചെവിയുള്ളവൻ കേൾ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യിക്കുന്നവന്നു ഞാൻ ദൈവത്തിന്റെ പരദീസയിൽ ഉള്ള ജീവവൃക്ഷത്തിന്റെ ഫലം തിന്മാൻ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്മൂർന്നയിലെ സഭയുടെ ദൂതന്നു എഴുതുക: മരിച്ചവനായിരുന്നു വീണ്ടും ജീവിക്കയും ചെയ്ത ആദ്യ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ത്യനുമായവൻ അരുളിച്ചെയ്യ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നിന്റെ കഷ്ടതയും ദാരിദ്ര്യവും — നീ ധനവാനാകുന്നു താനും — തങ്ങൾ യെഹൂദർ എന്നു പറയുന്നുവെങ്ക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രല്ല, സാത്താന്റെ പള്ളിക്കാരായവരുടെ ദൂഷണവും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ീ സഹിപ്പാനുള്ളതു പേടിക്കേണ്ടാ; നിങ്ങളെ പരീക്ഷിക്കേണ്ടതിന്നു പിശാചു നിങ്ങളിൽ ചിലരെ തടവ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കുവാൻ പോകുന്നു; പത്തു ദിവസം നിങ്ങൾക്കു ഉപദ്രവം ഉണ്ടാകും; മരണ പര്യന്തം വിശ്വസ്തനായിരിക്ക;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ജീവ കിരീടം നിനക്കു ത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ത്മാവു സഭകളോടു പറയുന്നതു എന്തെന്നു ചെവിയുള്ളവൻ കേൾക്കട്ടെ. ജയിക്കുന്നവന്നു രണ്ടാം മരണ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ാഷം 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െർഗ്ഗമൊസിലെ സഭയുടെ ദൂതന്നു എഴുതുക: മൂർച്ചയേറിയ ഇരുവായ്ത്തലവാൾ ഉള്ളവൻ അരുളിച്ചെയ്യ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 എവിടെ പാർക്കുന്നു എന്നും അതു സാത്താന്റെ സിംഹാസനം ഉള്ളേടം എന്നും ഞാൻ അറിയുന്നു; നീ എന്റെ നാ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ുകെ പിടിച്ചിരിക്കുന്നു; നിങ്ങളുടെ ഇടയിൽ, സാത്താൻ പാർക്കുന്നേടത്തു തന്നേ, എന്റെ സാക്ഷ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്തനുമായ അന്തിപ്പാസിനെ കൊന്ന കാലത്തുപോലും നീ എങ്കലുള്ള വിശ്വാസം നിഷേധിച്ച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ങ്കിലും നിന്നെക്കുറിച്ചു കുറഞ്ഞോരു കുറ്റം പറവാൻ ഉണ്ടു; യിസ്രായേൽമക്കൾ വിഗ്രഹാർപ്പി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േണ്ടതിന്നും ദുർന്നടപ്പു ആചരിക്കേണ്ടതിന്നും അവരുടെ മുമ്പിൽ ഇടർച്ചവെപ്പാൻ ബാലാക്ക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ദേശിച്ചുകൊടുത്ത ബിലെയാമിന്റെ ഉപദേശം പിടിച്ചിരിക്കുന്നവർ അവിടെ നിനക്ക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്വണ്ണം നിക്കൊലാവ്യരുടെ ഉപദേശം കൈക്കൊള്ളുന്നവർ നിനക്ക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കയാൽ മാനസാന്തരപ്പെടുക; അല്ലാഞ്ഞാൽ ഞാൻ വേഗത്തിൽ വന്നു എന്റെ വായിലെ വാളുകൊണ്ടു അവരോടു പോരാ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ത്മാവു സഭകളോടു പറയുന്നതു എന്തെന്നു ചെവിയുള്ളവൻ കേൾക്കട്ടെ. ജയിക്കുന്നവന്നു ഞാൻ മറഞ്ഞ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്ന കൊടുക്കും; ഞാൻ അവന്നു വെള്ളക്കല്ലും, ലഭിക്കുന്നവനല്ലാതെ ആരും അറിയാത്തതും ആ കല്ല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തുമായ പുതിയ പേരും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തുയഥൈരയിലെ സഭയുടെ ദൂതന്നു എഴുതുക: അഗ്നിജ്വാലെക്കു ഒത്ത കണ്ണും വെള്ളോട്ടിന്നു സദൃശമായ കാലും ഉ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പുത്രൻ അരുളിച്ചെയ്യ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2026-10-20T07:53:31Z</dcterms:created>
  <dcterms:modified xsi:type="dcterms:W3CDTF">2026-10-20T07:53:31Z</dcterms:modified>
  <dc:title>വെളിപാട്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