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வீம்புவார்த்தைகளுக்கு மனுஷர் மவுனமாயிருப்பார்களோ? நீர் பரியாசம்பண்ணும்போது, ஒருவரும் உம்மை வெட்கப்படுத்தவேண்டாம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ொல் சுத்தம் என்றும், நான் தேவரீருடைய பார்வைக்குத் துப்புரவானவன் என்றும் நீர் சொல்லு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தேவன் பேசி, உமக்கு விரோதமாய்த் தம்முடைய உதடுகளைத் திறந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க்கு ஞானத்தின் இரகசியங்களை வெளிப்படுத்தினால் நலமாயிருக்கும்; உள்ளபடி பார்த்தால் அது இரட்டிப்புள்ளதாயிருக்கிறது; ஆகையால் உம்முடைய அக்கிரமத்திற்கேற்றபடி தேவன் உம்மைத் தண்டிக்கவில்லையென்று அறிந்துகொள்ள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க்கு ஞானத்தின் இரகசியங்களை வெளிப்படுத்தினால் நலமாயிருக்கும்; உள்ளபடி பார்த்தால் அது இரட்டிப்புள்ளதாயிருக்கிறது; ஆகையால் உம்முடைய அக்கிரமத்திற்கேற்றபடி தேவன் உம்மைத் தண்டிக்கவில்லையென்று அறிந்துகொள்ள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அந்தரங்க ஞானத்தை நீர் ஆராய்ந்து, சர்வல்லவருடைய சம்பூரணத்தை நீர் அறியக்கூடும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வானபரியந்தம் உயர்ந்தது; உம்மால் என்ன ஆகும்? அது பாதாளத்திலும் ஆழமானது, நீர் அறியக்கூடியது என்ன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அளவு பூமியைப்பார்க்கிலும் நீளமும் சமுத்திரத்தைப்பார்க்கிலும் அகலமும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பிடித்தாலும், அவர் அடைத்தாலும் அவர் நியாயத்தில் கொண்டுவந்து நிறுத்தினாலும், அவரைத் தடைபண்ணுகிறவன் யார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ருடைய மாயத்தை அவர் அறிவார்; அக்கிரமத்தை அவர் கண்டும், அதைக் கவனியாதிருப்பார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த்தியில்லாத மனுஷன் காட்டுக்கழுதைக்குட்டிக்கு ஒப்பாகப் பிறந்திருந்தாலும், பெருநெஞ்சுள்ளவனாயிருக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த்தியில்லாத மனுஷன் காட்டுக்கழுதைக்குட்டிக்கு ஒப்பாகப் பிறந்திருந்தாலும், பெருநெஞ்சுள்ளவனாயிருக்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உம்முடைய இருதயத்தை ஆயத்தப்படுத்தி, உம்முடைய கைகளை அவருக்கு நேராக விரித்தால் நலமா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ுடைய கையிலே அக்கிரமமிருந்தால் அதைத் தூரத்தில் அகற்றிவிட்டு, அநியாயம் உம்முடைய கூடாரங்களில் வாசமாயிருக்கவொட்டாதிர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உம்முடைய முகத்தை மாசில்லாமல் ஏறெடுத்து, பயப்படாமல் திடன்கொண்டிருப்ப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நீர் வருத்தத்தை மறந்து, கடந்துபோன தண்ணீரைப்போல அதை நினைப்ப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உம்முடைய ஆயுசுகாலம் பட்டப்பகலைப்பார்க்கிலும் பிரகாசமாயிருக்கும்; இருள் அடைந்த நீர் விடியற்காலத்தைப்போலிருப்ப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்பிக்கை உண்டாயிருக்கிறதினால் திடனாயிருப்பீர்; தோண்டி ஆராய்ந்து சுகமாய்ப் படுத்துக்கொள்வ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்பிக்கை உண்டாயிருக்கிறதினால் திடனாயிருப்பீர்; தோண்டி ஆராய்ந்து சுகமாய்ப் படுத்துக்கொள்வ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யப்படுத்துவாரில்லாமல் நித்திரை செய்வீர், அநேகர் முகத்தை நோக்கி விண்ணப்பம்பண்ண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ுடைய கண்கள் பூத்துப்போய், அவர்கள் அடைக்கலமானவர்களை விட்டொழிந்து, அவர்கள் நம்பிக்கை சாகிறவன் சுவாசம்போல ஒழிந்துபோக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ுடைய கண்கள் பூத்துப்போய், அவர்கள் அடைக்கலமானவர்களை விட்டொழிந்து, அவர்கள் நம்பிக்கை சாகிறவன் சுவாசம்போல ஒழிந்துபோகு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நாகமாத்தியனாகிய சோப்பார் பிரதியுத்தரமாக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ராளமான வார்த்தைகளுக்கு உத்தரவு சொல்லவேண்டாமோ? வாய்ச்சாலகன் நீதிமானாய் விளங்குவான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ा तेरे बड़े बोल के कारण लोग चुप रहें? और जब तू ठट्ठा करता है, तो क्या कोई तुझे लज्जित न कर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ू तो यह कहता है कि मेरा सिद्धान्त शुद्ध है और मैं ईश्वर की दृष्टि में पवित्र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परन्तु भला हो, कि ईश्वर स्वयं बातें करें, और तेरे विरुद्ध मुंह खोल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तुझ पर बुद्धि की गुप्त बातें प्रगट करे, कि उनका मर्म तेरी बुद्धि से बढ़कर है। इसलिये जान ल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ईश्वर तेरे अधर्म में से बहुत कुछ भूल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क्या तू ईश्वर का गूढ़ भेद पा सकता है? और क्या तू सर्वशक्तिमान का मर्म पूरी रीति से जांच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वह आकाश सा ऊंचा है; तू क्या कर सकता है? वह अधोलोक से गहिरा है, तू कहां समझ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सकी माप पृथ्वी से भी लम्बी है और समुद्र से चौड़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जब ईश्वर बीच से गुजरकर बन्द कर दे और अदालत (कचहरी) में बुलाए, तो कौन उसको रोक सक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्योंकि वह पाखण्डी मनुष्यों का भेद जानता है, और अनर्थ काम को बिना सोच विचार किए भी जान ल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परन्तु मनुष्य छूछा और निर्बुद्धि होता है; क्योंकि मनुष्य जन्म ही से जंगली गदहे के बच्चे के सम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यदि तू अपना मन शुद्ध करे, और ईश्वर की ओर अपने हाथ फैल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जो कोई अनर्थ काम तुझ से होता हो उसे दूर करे, और अपने डेरों में कोई कुटिलता न रहने द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तो तू निश्चय अपना मुंह निष्कलंक दिखा सकेगा; और तू स्थिर हो कर कभी न ड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तू अपना दु:ख भूल जाएगा, तू उसे उस पानी के समान स्मरण करेगा जो बह गया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तेरा जीवन दोपहर से भी अधिक प्रकाशमान होगा; और चाहे अन्धेरा भी हो तौभी वह भोर सा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तुझे आशा होगी, इस कारण तू निर्भय रहेगा; और अपने चारों ओर देख देखकर तू निर्भय विश्राम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जब तू लेटेगा, तब कोई तुझे डराएगा नहीं; और बहुतेरे तुझे प्रसन्न करने का यत्न क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परन्तु दुष्ट लोगों की आंखें रह जाएंगी, और उन्हें कोई शरुण स्थान न मिलेगा और उनकी आशा यही होगी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ण निकल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नामाती सोपर ने कह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बहुत सी बातें जो कही गई हैं, क्या उनका उत्तर देना न चाहिये? क्या बकवादी मनुष्य धमीं ठहराया जाए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2026-10-21T10:25:12Z</dcterms:created>
  <dcterms:modified xsi:type="dcterms:W3CDTF">2026-10-21T10:25:12Z</dcterms:modified>
  <dc:title>अय्यूब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