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78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hail the power of Jesus' name ! 
Let angels prostrate fall ; 
Bring forth the royal diadem, 
And crown Him Lord of all !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Crown Him, ye martyrs of our God, 
Who from His altar call ; 
Extol the stem of Jesse's rod, 
And crown Him Lord of all !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 chosen seed of Israel's race, 
A remnant weak and small, 
Hail Him who saves you by His grace, 
And crown Him Lord of all !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Ye Gentile sinners, ne'er forget 
The wormwood and the gall ; 
Go, spread your trophies at His feet, 
And crown Him Lord of all !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Let every kindred, every tribe, 
On this terrestrial ball, 
To Him all majesty ascribe, 
And crown Him Lord of all ! 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 Oh that with yonder sacred throng 
We at His feet may fall ; 
Join in the everlasting song, 
And crown Him Lord of all !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2026-10-30T20:19:11Z</dcterms:created>
  <dcterms:modified xsi:type="dcterms:W3CDTF">2026-10-30T20:19:11Z</dcterms:modified>
  <dc:title>Hymn : 203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