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god, my heart is fixed; I will sing and give praise, even with my glory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wake, psaltery and harp: I myself will awake early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will praise you, O LORD, among the people: and I will sing praises unto you among the nation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your mercy is great above the heavens: and your truth reachs unto the cloud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 you exalted, O God, above the heavens: and your glory above all the earth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at your beloved may be delivered: save with your right hand, and answer m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at your beloved may be delivered: save with your right hand, and answer m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God has spoken in his holiness; I will rejoice, I will divide Shechem, and mete out the valley of Succot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God has spoken in his holiness; I will rejoice, I will divide Shechem, and mete out the valley of Succot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Gilead is mine; Manasseh is mine; Ephraim also is the strength of mine head; Judah is my lawgiver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Gilead is mine; Manasseh is mine; Ephraim also is the strength of mine head; Judah is my lawgiver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Moab is my pot for washing; over Edom will I cast out my shoe; over Philistia will I triump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o will bring me into the strong city? who will lead me into Edom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o will bring me into the strong city? who will lead me into Edom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ill not you, O God, who have cast us off? and will not you, O God, go forth with our hosts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Give us help from trouble: for vain is the help of man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rough God we shall do valiantly: for he it is that shall tread down our enemi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 இருதயம் ஆயத்தமாயிருக்கிறது; நான் பாடிக் கீர்த்தனம்பண்ணுவேன், என் மகிமையும் பா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ீணையே, சுரமண்டலமே, விழியுங்கள்; நான் அதிகாலையில் விழ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ஜனங்களுக்குள்ளே உம்மைத் துதிப்பேன்; ஜாதிகளுக்குள்ளே உம்மைக் கீர்த்தன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கிருபை வானங்களுக்குமேலாகவும் உமது சத்தியம் மேகமண்டலங்கள் பரியந்தமும் எட்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வானங்களுக்கு மேலாக உயர்ந்திரும்; உமது மகிமை பூமியனைத்தின்மேலும் உயர்ந்திருப்பதா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பிரியர் விடுவிக்கப்படும் பொருட்டு, உமது வலதுகரத்தினால் இரட்சித்து,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ெபத்தைக்கேட்ட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தமது பரிசுத்தத்தைக்கொண்டு விளம்பினார், ஆகையால் களிகூருவேன்; சீகேமைப் பங்கி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க்கோத்தின் பள்ளத்தாக்கை அளந்து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ீலேயாத் என்னுடையது, மனாசேயும் என்னுடையது; எப்பிராயீம் என் தலையின் பெலன், யூதா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ப்பிரமாணிக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வாப் என் பாதபாத்திரம்; ஏதோமின்மேல் என் பாதரட்சையை எறிவேன்; பெலிஸ்தியாவின் மேல் ஆர்ப்பர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ரணான பட்டணத்திற்கு என்னை நடத்திக்கொண்டு போகிறவன் யார்? ஏதோம்மட்டும் எனக்கு வழிகாட்டுகி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சேனைகளோடே புறப்படாமலிருந்த தேவரீரல்லவா? எங்களைத் தள்ளிவிட்டிருந்த தேவரீரல்லவ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க்கட்டில் எங்களுக்கு உதவிசெய்யும்; மனுஷனுடைய உதவி விருத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ாலே பராக்கிரமஞ்செய்வோம்; அவரே எங்கள் சத்துருக்களை மிதித்துப்போ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2026-09-17T05:43:50Z</dcterms:created>
  <dcterms:modified xsi:type="dcterms:W3CDTF">2026-09-17T05:43:50Z</dcterms:modified>
  <dc:title>சங்கீதம் : 108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