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வுல் மரித்தபின்பு, தாவீது அமலேக்கியரை முறிய அடித்து, சிக்லாகுக்குத் திரும்பிவந்து, இரண்டுநாள் அங்கே இருந்தபிற்பாட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வுல் மரித்தபின்பு, தாவீது அமலேக்கியரை முறிய அடித்து, சிக்லாகுக்குத் திரும்பிவந்து, இரண்டுநாள் அங்கே இருந்தபிற்பாட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ூன்றாம்நாளிலே ஒரு மனுஷன் சவுலின் பாளயத்திலிருந்து புறப்பட்டு, தன் வஸ்திரங்களைக் கிழித்துக்கொண்டு, தன் தலையின்மேல் புழுதியைப் போட்டுக் கொண்டு, தாவீதினிடத்தில் வந்து, தரையிலே விழுந்து வணங்கி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ூன்றாம்நாளிலே ஒரு மனுஷன் சவுலின் பாளயத்திலிருந்து புறப்பட்டு, தன் வஸ்திரங்களைக் கிழித்துக்கொண்டு, தன் தலையின்மேல் புழுதியைப் போட்டுக் கொண்டு, தாவீதினிடத்தில் வந்து, தரையிலே விழுந்து வணங்கி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வீது அவனைப் பார்த்து: நீ எங்கேயிருந்து வந்தாய் என்று கேட்டதற்கு அவன்: இஸ்ரவேலின் பாளயத்திலிருந்து தப்பிவந்தேன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வீது அவனைப் பார்த்து: நீ எங்கேயிருந்து வந்தாய் என்று கேட்டதற்கு அவன்: இஸ்ரவேலின் பாளயத்திலிருந்து தப்பிவந்தேன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ாவீது அவனைப் பார்த்து: நடந்த செய்தி என்ன? சொல் என்று கேட்டதற்கு, அவன்: ஜனங்கள் யுத்தத்தைவிட்டு முறிந்தோடிப்போனார்கள்; ஜனங்களில் அநேகம்பேர் விழுந்து மடிந்துபோனார்கள்; சவுலும் அவர் குமாரனாகிய யோனத்தானும் மடிந்தார்கள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ாவீது அவனைப் பார்த்து: நடந்த செய்தி என்ன? சொல் என்று கேட்டதற்கு, அவன்: ஜனங்கள் யுத்தத்தைவிட்டு முறிந்தோடிப்போனார்கள்; ஜனங்களில் அநேகம்பேர் விழுந்து மடிந்துபோனார்கள்; சவுலும் அவர் குமாரனாகிய யோனத்தானும் மடிந்தார்கள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வுலும் அவர் குமாரனாகிய யோனத்தானும் மடிந்துபோனது உனக்கு எப்படித் தெரியும் என்று தாவீது தனக்கு அதை அறிவிக்கிற வாலிபனிடத்தில் கேட்டதற்க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ாவீது அதைத் தனக்கு அறிவித்த வாலிபனைப் பார்த்து: நீ எவ்விடத்தான் என்று கேட்டதற்கு, அவன்: நான் அந்நிய ஜாதியானுடைய மகன், நான் அமலேக்கியன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ாவீது அதைத் தனக்கு அறிவித்த வாலிபனைப் பார்த்து: நீ எவ்விடத்தான் என்று கேட்டதற்கு, அவன்: நான் அந்நிய ஜாதியானுடைய மகன், நான் அமலேக்கியன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 வாலிபன் நான் தற்செயலாய்க் கில்போவா மலைக்குப் போனேன்; அப்பொழுது இதோ, சவுல் தம்முடைய ஈட்டியின்மேல் சாய்ந்து கொண்டிருந்தார்; இரதங்களும் குதிரைவீரரும் அவரைத் தொடர்ந்து நெருங்கி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 வாலிபன் நான் தற்செயலாய்க் கில்போவா மலைக்குப் போனேன்; அப்பொழுது இதோ, சவுல் தம்முடைய ஈட்டியின்மேல் சாய்ந்து கொண்டிருந்தார்; இரதங்களும் குதிரைவீரரும் அவரைத் தொடர்ந்து நெருங்கி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ாவீது அவனை நோக்கி: கர்த்தர் அபிஷேகம்பண்ணினவரைக் கொன்று போடும்படி நீ உன் கையை நீட்டப் பயப்படாமற்போனது என்ன என்று சொல்லி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திரும்பிப் பார்த்து, என்னைக் கண்டு கூப்பிட்டார். அதற்கு நான்: இதோ, இருக்கிறேன் என்றேன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ாலிபரில் ஒருவனைக் கூப்பிட்டு நீ கிட்டப்போய் அவன்மேல் விழுந்து அவனை வெட்டு என்றான்; அவன் அவனை வெட்டினான்; அவன் செத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ாலிபரில் ஒருவனைக் கூப்பிட்டு நீ கிட்டப்போய் அவன்மேல் விழுந்து அவனை வெட்டு என்றான்; அவன் அவனை வெட்டினான்; அவன் செத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ர்: நீ யார் என்று என்னைக் கேட்டார்; நான் அமலேக்கியன் என்று சொன்ன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ாவீது அவனைப் பார்த்து: உன் இரத்தப்பழி உன் தலையின்மேல் இருப்பதாக; கர்த்தர் அபிஷேகம்பண்ணினவரை நான் கொன்றுபோட்டேன் என்று உன் வாயே உனக்கு விரோதமான சாட்சி சொல்லிற்று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ாவீது அவனைப் பார்த்து: உன் இரத்தப்பழி உன் தலையின்மேல் இருப்பதாக; கர்த்தர் அபிஷேகம்பண்ணினவரை நான் கொன்றுபோட்டேன் என்று உன் வாயே உனக்கு விரோதமான சாட்சி சொல்லிற்று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என்னை நோக்கி: நீ என்னண்டையில் கிட்டவந்து நின்று என்னைக் கொன்றுபோடு; என் பிராணன் முழுதும் இன்னும் போகாததினால் எனக்கு வேதனையாயிருக்கிறது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ாவீது சவுலின்பேரிலும் அவன் குமாரனாகிய யோனத்தானின்பேரிலும் புலம்பல் பாடி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நான், அவர் விழுந்த பின்பு பிழைக்கமாட்டார் என்று நிச்சயித்து, அவரண்டையில் போய் நின்று அவரைக் கொன்றுபோட்டேன்; பிற்பாடு அவர் தலையின்மேல் இருந்த முடியையும் அவர் புயத்தில் இருந்த அஸ்தகடகத்தையும் எடுத்துக்கொண்டு அவைகளை இங்கே என் ஆண்டவனிடத்திற்குக்; கொண்டு வந்தேன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நான், அவர் விழுந்த பின்பு பிழைக்கமாட்டார் என்று நிச்சயித்து, அவரண்டையில் போய் நின்று அவரைக் கொன்றுபோட்டேன்; பிற்பாடு அவர் தலையின்மேல் இருந்த முடியையும் அவர் புயத்தில் இருந்த அஸ்தகடகத்தையும் எடுத்துக்கொண்டு அவைகளை இங்கே என் ஆண்டவனிடத்திற்குக்; கொண்டு வந்தேன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நான், அவர் விழுந்த பின்பு பிழைக்கமாட்டார் என்று நிச்சயித்து, அவரண்டையில் போய் நின்று அவரைக் கொன்றுபோட்டேன்; பிற்பாடு அவர் தலையின்மேல் இருந்த முடியையும் அவர் புயத்தில் இருந்த அஸ்தகடகத்தையும் எடுத்துக்கொண்டு அவைகளை இங்கே என் ஆண்டவனிடத்திற்குக்; கொண்டு வந்தேன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(வில்வித்தையை யூதா புத்திரருக்குக் கற்றுக்கொடுக்கும்படி கட்டளையிட்டான்; அது யாசேரின் புஸ்தகத்தில் எழுதியிருக்கிறது.) அவன் பாடின புலம்பலாவது: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(வில்வித்தையை யூதா புத்திரருக்குக் கற்றுக்கொடுக்கும்படி கட்டளையிட்டான்; அது யாசேரின் புஸ்தகத்தில் எழுதியிருக்கிறது.) அவன் பாடின புலம்பலாவது: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தாவீதும் அவனோடிருந்த சகல மனுஷரும் தங்கள் வஸ்திரங்களைக் கிழித்துக்கொண்ட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தாவீதும் அவனோடிருந்த சகல மனுஷரும் தங்கள் வஸ்திரங்களைக் கிழித்துக்கொண்ட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ஸ்ரவேலின் அலங்காரம் உயர்ந்த ஸ்தானங்களில் அதமாயிற்று பராக்கிரமசாலிகள் விழுந்துபோன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வுலும் அவன் குமாரனகிய யோனத்தானும் கர்த்தருடைய ஜனங்களும், இஸ்ரவேல் குடும்பத்தாரும், பட்டயத்தாலே விழுந்தபடியினால் புலம்பி அழுது சாயங்காலமட்டும் உபவாசமாயிருந்த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வுலும் அவன் குமாரனகிய யோனத்தானும் கர்த்தருடைய ஜனங்களும், இஸ்ரவேல் குடும்பத்தாரும், பட்டயத்தாலே விழுந்தபடியினால் புலம்பி அழுது சாயங்காலமட்டும் உபவாசமாயிருந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வுலும் அவன் குமாரனகிய யோனத்தானும் கர்த்தருடைய ஜனங்களும், இஸ்ரவேல் குடும்பத்தாரும், பட்டயத்தாலே விழுந்தபடியினால் புலம்பி அழுது சாயங்காலமட்டும் உபவாசமாயிருந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வுலும் அவன் குமாரனகிய யோனத்தானும் கர்த்தருடைய ஜனங்களும், இஸ்ரவேல் குடும்பத்தாரும், பட்டயத்தாலே விழுந்தபடியினால் புலம்பி அழுது சாயங்காலமட்டும் உபவாசமாயிருந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ெலிஸ்தரின் குமாரத்திகள் சந்தோஷப்படாதபடிக்கும் விருத்தசேதனம் இல்லாதவர்களின் குமாரத்திகள் களிகூராதபடிக்கும் அதைக் காத்பட்டணத்தில் அறிவியாமலும் அஸ்கலோனின் வீதிகளில் பிரஸ்தாபப்படுத்தாமலும் இருங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ெலிஸ்தரின் குமாரத்திகள் சந்தோஷப்படாதபடிக்கும் விருத்தசேதனம் இல்லாதவர்களின் குமாரத்திகள் களிகூராதபடிக்கும் அதைக் காத்பட்டணத்தில் அறிவியாமலும் அஸ்கலோனின் வீதிகளில் பிரஸ்தாபப்படுத்தாமலும் இருங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ில்போவா மலைகளே உங்கள்மேல் பனியும் மழையும் பெய்யாமலும் காணிக்கைக்கு ஏற்ற பலன்தரும் வயல்கள் இராமலும் போவதாக; அங்கே பராக்கிரமசாலிகளுடைய கேடகம் அவமதிக்கப்பட்டது; சவுல் தைலத்தால் அபிஷேகம்பண்ணப்படாதவர்போல அவர் கேடகமும் அவமதிக்கப்பட்டத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ில்போவா மலைகளே உங்கள்மேல் பனியும் மழையும் பெய்யாமலும் காணிக்கைக்கு ஏற்ற பலன்தரும் வயல்கள் இராமலும் போவதாக; அங்கே பராக்கிரமசாலிகளுடைய கேடகம் அவமதிக்கப்பட்டது; சவுல் தைலத்தால் அபிஷேகம்பண்ணப்படாதவர்போல அவர் கேடகமும் அவமதிக்கப்பட்டதே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ொலையுண்டவர்களின் இரத்தத்தைக் குடியாமலும், பராக்கிரமசாலிகளின் நிணத்தை உண்ணாமலும், யோனத்தானுடைய வில் பின்வாங்கினதில்லை; சவுலின் பட்டயம் வெறுமையாய்த் திரும்பினத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ொலையுண்டவர்களின் இரத்தத்தைக் குடியாமலும், பராக்கிரமசாலிகளின் நிணத்தை உண்ணாமலும், யோனத்தானுடைய வில் பின்வாங்கினதில்லை; சவுலின் பட்டயம் வெறுமையாய்த் திரும்பினதி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யிரோடே இருக்கையில் சவுலும் யோனத்தானும் பிரியமும் இன்பமுமாயிருந்தார்கள்; மரணத்திலும் பிரிந்து போனதில்லை; கழுகுகளைப்பார்க்கிலும் வேகமும் சிங்கங்களைப்பார்க்கிலும் பலமுமுள்ளவர்களாயிருந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யிரோடே இருக்கையில் சவுலும் யோனத்தானும் பிரியமும் இன்பமுமாயிருந்தார்கள்; மரணத்திலும் பிரிந்து போனதில்லை; கழுகுகளைப்பார்க்கிலும் வேகமும் சிங்கங்களைப்பார்க்கிலும் பலமுமுள்ளவர்களாயிருந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ின் குமாரத்திகளே, உங்களுக்கு இரத்தாம்பரத்தைச் சிறப்பாய் உடுப்பித்து, உங்கள் உடையின்மேல் பொன் ஆபரணங்களைத் தரிப்பித்த சவுலுக்காக அழுது புலம்புங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ின் குமாரத்திகளே, உங்களுக்கு இரத்தாம்பரத்தைச் சிறப்பாய் உடுப்பித்து, உங்கள் உடையின்மேல் பொன் ஆபரணங்களைத் தரிப்பித்த சவுலுக்காக அழுது புலம்புங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ோர்முகத்தில் பராக்கிரமசாலிகள் விழுந்தார்களே, யோனத்தானே, உயரமான ஸ்தலங்களிலே வெட்டுண்டு போனாயே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் சகோதாரனாகிய யோனத்தானே, உனக்காக நான் வியாகுலப்படுகிறேன்; நீ எனக்கு வெகு இன்பமாயிருந்தாய்; உன் சிநேகம் ஆச்சரியமாயிருந்தது; ஸ்தீரீகளின் சிநேகத்தைப்பார்க்கிலும் அதிகமாயிருந்த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் சகோதாரனாகிய யோனத்தானே, உனக்காக நான் வியாகுலப்படுகிறேன்; நீ எனக்கு வெகு இன்பமாயிருந்தாய்; உன் சிநேகம் ஆச்சரியமாயிருந்தது; ஸ்தீரீகளின் சிநேகத்தைப்பார்க்கிலும் அதிகமாயிருந்த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ராக்கிரமசாலிகள் விழுந்து போனார்களே; யுத்த ஆயுதங்கள் எல்லாம் அழிந்துபோயிற்றே, என்று பாடி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49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দায়ূদ অমালেকীয়দের পরাজিত করে সিক্লগে ফিরে গেলেন| শৌলের মৃত্যুর ঠিক পরে দায়ূদ সিক্লগে দু’দি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ৃতীয়দিন একজন তরুণ সৈনিক সিক্লগে এলো| লোকটির জামাকাপড় ছেঁড়া, মাথায় ধূলোবালি ভর্তি|সে দায়ূ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এসে মাথা নত করে তাঁকেপ্রণাম কর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দায়ূদ তাঁকে জিজ্ঞাসা করলেন, “তুমি কোথা থেকে আসছো?”লোকটি দায়ূদকে উত্তর দিলো, “আমি এইমা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ীয় শিবির থেকে আসছ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দায়ূদ তাকে জিজ্ঞাসা করলেন, “যুদ্ধে কারা জিতেছে বল?”লোকটি উত্তর দিলো, “আমাদের লোক যুদ্ধক্ষে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পালিয়ে গেছে| অনেক লোক যুদ্ধে মারা গেছে| এমনকি শৌল এবং তার পুত্র য়োনাথনও যুদ্ধে মারা গে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দায়ূদ সৈনিককে জিজ্ঞাসা করলেন, “তুমি কেমন করে জানলে যে শৌল এবং তার পুত্র য়োনাথন মারা গেছ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খন দায়ূদ, যে সৈনিক তাকে শৌলের মৃত্যুর সংবাদ দিয়েছিল, তার সঙ্গে কথা বললেন| দায়ূদ জিজ্ঞাস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েন, “তুমি কোথা থেকে আসছো?”সৈনিক উত্তর দিল, “আমি এক বিদেশীর ছেলে| আমি একজন অমালেকীয়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সৈনিক উত্তর দিলো, “আমি তখন গিলবোয পর্বতে ছিলাম| আমি শৌলকে তার বর্শার উপর ভর দিয়ে ঝুঁকে পড়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েছি| তখন পলেষ্টীয় রথ ও অশ্বারোহী সৈনিকরা ক্রমশঃ শৌলের কাছাকাছি এগিয়ে আসছি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দায়ূদ তাকে জিজ্ঞাসা করলেন, “প্রভুর অভিষিক্ত রাজাকে হত্যা করতে তুমি ভয় পেলে না কেন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শৌল পিছন ফিরে আমাকে দেখতে পেলেন, আমাকে ডাকলেন এবং আমি সাড়া দ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খন দায়ূদ সেই অমালেকীয়কে বললেন, “তুমিই তোমার মৃত্যুর জন্য দায়ী| তুমিই বলেছিলে যে তুমি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ভিষিক্ত রাজাকে হত্যা করেছ| সুতরাং তোমার নিজের কথাই তোমার অপরাধের প্রমাণ দিচ্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শৌল জিজ্ঞাসা করেছিলেন আমি কে| আমি বলেছিলাম যে আমি একজন অমালেকী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এরপর দায়ূদ তাঁর এক তরুণ ভৃত্যকে ডেকে এই অমালেকীয়কে হত্যা করতে আদেশ দিলেন| তখন সেই ইস্রায়েলী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ুবক সেই অমালেকীয়কে হত্যা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খন শৌল বলেছিলেন, ‘আমাকে মেরে ফেল| আমি প্রচণ্ডভাবে আহত এবং আমি প্রায মরতে চলেছি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শৌল ও য়োনাথন সম্পর্কে দায়ূদ একটি শোক গীত গা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িনি এমন মারাত্মকভাবে আহত হয়েছিলেন যে আমি বুঝলাম তিনি আর বাঁচবেন না| সুতরাং আমি তাঁকে হত্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াম| তারপর আমি তার মাথা থেকে রাজমুকুট, বাহু থেকে বালা খুলে নিয়েছিলাম| হে আমার মনিব, সেগুলি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খন আমি আপনার কাছে এসেছ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সেই গান যিহূদার অধিবাসীদের শিখিযে দেবার জন্য দায়ূদ তাঁর অনুগামীদের আদেশ দিলেন| এ গান ‘ধনু’ নাম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চিত যা যাশের গ্রন্থে লিপিবদ্ধ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খন দায়ূদ নিজের বস্ত্র ছিঁড়ে দুঃখ প্রকাশ করলেন এবং দায়ূদের সঙ্গে যারা ছিল, তারাও সেই ভ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ুঃখ প্রকাশ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হে ইস্রাযেল, তোমার পাহাড়ে তোমার সৌন্দর্য় বিনষ্ট হয়েছিল| হায! সেই বীরদের কেমন করে পতন হল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ারা দুঃখে কাঁদতে লাগল ও সন্ধ্যা পর্য়ন্ত উপবাস করে রইল| তারা শৌল এবং তার পুত্র য়োনাথ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ৃত্যুর জন্য শোক প্রকাশ করতে লাগল| দায়ূদ এবং তাঁর সঙ্গীরা, প্রভুর যে সমস্ত লোকরা নিহত হয়েছে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এবং ইস্রায়েলের জন্য কাঁদলেন| কারণ শৌল এবং তাঁর পুত্র য়োনাথন এবং বহু ইস্রায়েলীয় যুদ্ধে ম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এ খবর গাতে জানিও না| অস্কিলোনের পথে পথে এ খবর প্রচার করো না| এতে পলেষ্টীয়রা উল্লাস করবে| ঐ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দেশীরাআনন্দি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গিল্বোয পর্বতে উত্সর্গ ক্ষেত্রগুলিরওপরে যেন কোন বৃষ্টি বা শিশির কণা না পড়ে| সেখানে বীরপুরুষ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ঢালগুলিতে মরচে পড়েছে| শৌলের ঢাল তেল দিয়ে ঘষা হয়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য়োনাথনের ধনুক তার শত্রুদের হত্যা করেছে| শৌলের তরবারিও শত্রুদের হত্যা করেছে| য়োনাথন ও শৌ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াক্রান্ত শত্রু সৈন্যদের রক্তপাত ঘটিযেছে| তাঁরা শক্তিমান লোকদের মেদ মাংস ছিন্নভিন্ন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শৌল এবং য়োনাথন একে অপরকে ভালোবাসতেন এবং জীবনভোর একে অপরের সঙ্গ উপভোগ করেছিলেন| মৃত্যুও তাঁ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লাদা করতে পারে নি| তাঁদের গতি ঈগলের থেকেও তীব্র ছিলো| তাঁরা সিংহের থেকেও বলবান 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হে ইস্রায়েলের কন্যাগণ, শৌলের জন্য বিলাপ কর| শৌল তোমাদের সুন্দর লাল পোষাক দিয়েছেন এবং তা সোন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লঙ্কারে ঢেকে দ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বীরগণ যুদ্ধে ভূপতিত হলেন| য়োনাথন গিলবোয পর্বতে মৃত্যুবরণ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য়োনাথন, ভাই আমার, আমি তোমার জন্য শোকাভিভূত| তুমি আমার সঙ্গে খুব ভাল ব্যবহার করেছ| আমার প্র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ভালোবাসা একজন নারীর ভালোবাসার থেকেও অনুপম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বীরগণ যুদ্ধে ভূপতিত হলেন| যুদ্ধের সকল অস্ত্র যুদ্ধক্ষেত্রে হারিযে গিয়েছিল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2026-10-20T03:57:10Z</dcterms:created>
  <dcterms:modified xsi:type="dcterms:W3CDTF">2026-10-20T03:57:10Z</dcterms:modified>
  <dc:title>২ শমূয়েল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