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presProps" Target="presProps.xml"/>
  <Relationship Id="rId71" Type="http://schemas.openxmlformats.org/officeDocument/2006/relationships/viewProps" Target="viewProps.xml"/>
  <Relationship Id="rId7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the sons of Issachar were, Tola, and Puah, Jashub, and Shimrom, four.]]></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sons of Tola; Uzzi, and Rephaiah, and Jeriel, and Jahmai, and Jibsam, and Shemuel, heads of their father's house, to know, of Tola: they were valiant men of might in their generations; whose number was in the days of David two and twenty thousand and six hundre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sons of Tola; Uzzi, and Rephaiah, and Jeriel, and Jahmai, and Jibsam, and Shemuel, heads of their father's house, to know, of Tola: they were valiant men of might in their generations; whose number was in the days of David two and twenty thousand and six hundre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sons of Tola; Uzzi, and Rephaiah, and Jeriel, and Jahmai, and Jibsam, and Shemuel, heads of their father's house, to know, of Tola: they were valiant men of might in their generations; whose number was in the days of David two and twenty thousand and six hundre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sons of Uzzi; Izrahiah: and the sons of Izrahiah; Michael, and Obadiah, and Joel, Ishiah, five: all of them chief men.]]></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sons of Uzzi; Izrahiah: and the sons of Izrahiah; Michael, and Obadiah, and Joel, Ishiah, five: all of them chief men.]]></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with them, by their generations, after the house of their fathers, were bands of soldiers for war, six and thirty thousand men: for they had many wives and son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with them, by their generations, after the house of their fathers, were bands of soldiers for war, six and thirty thousand men: for they had many wives and son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ir brethren among all the families of Issachar were valiant men of might, reckoned in all by their genealogies fourscore and seven thousan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ir brethren among all the families of Issachar were valiant men of might, reckoned in all by their genealogies fourscore and seven thousan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 sons of Benjamin; Bela, and Becher, and Jediael, thre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sons of Bela; Ezbon, and Uzzi, and Uzziel, and Jerimoth, and Iri, five; heads of the house of their fathers, mighty men of valour; and were reckoned by their genealogies twenty and two thousand and thirty and four.]]></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sons of Bela; Ezbon, and Uzzi, and Uzziel, and Jerimoth, and Iri, five; heads of the house of their fathers, mighty men of valour; and were reckoned by their genealogies twenty and two thousand and thirty and four.]]></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sons of Bela; Ezbon, and Uzzi, and Uzziel, and Jerimoth, and Iri, five; heads of the house of their fathers, mighty men of valour; and were reckoned by their genealogies twenty and two thousand and thirty and four.]]></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sons of Becher; Zemira, and Joash, and Eliezer, and Elioenai, and Omri, and Jerimoth, and Abiah, and Anathoth, and Alameth. All these are the sons of Becher.]]></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sons of Becher; Zemira, and Joash, and Eliezer, and Elioenai, and Omri, and Jerimoth, and Abiah, and Anathoth, and Alameth. All these are the sons of Becher.]]></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number of them, after their genealogy by their generations, heads of the house of their fathers, mighty men of valour, was twenty thousand and two hundre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number of them, after their genealogy by their generations, heads of the house of their fathers, mighty men of valour, was twenty thousand and two hundre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 sons also of Jediael; Bilhan: and the sons of Bilhan; Jeush, and Benjamin, and Ehud, and Chenaanah, and Zethan, and Tharshish, and Ahishahar.]]></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 sons also of Jediael; Bilhan: and the sons of Bilhan; Jeush, and Benjamin, and Ehud, and Chenaanah, and Zethan, and Tharshish, and Ahishahar.]]></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ll these the sons of Jediael, by the heads of their fathers, mighty men of valour, were seventeen thousand and two hundred soldiers, fit to go out for war and battl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ll these the sons of Jediael, by the heads of their fathers, mighty men of valour, were seventeen thousand and two hundred soldiers, fit to go out for war and battl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Shuppim also, and Huppim, the children of Ir, and Hushim, the sons of Aher.]]></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 sons of Naphtali; Jahziel, and Guni, and Jezer, and Shallum, the sons of Bilhah.]]></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 sons of Manasseh; Ashriel, whom she bare: (but his concubine the Aramitess bare Machir the father of Gilea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 sons of Manasseh; Ashriel, whom she bare: (but his concubine the Aramitess bare Machir the father of Gilea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Machir took to wife the sister of Huppim and Shuppim, whose sister's name was Maachah;) and the name of the second was Zelophehad: and Zelophehad had daughter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Machir took to wife the sister of Huppim and Shuppim, whose sister's name was Maachah;) and the name of the second was Zelophehad: and Zelophehad had daughter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Maachah the wife of Machir bare a son, and she called his name Peresh; and the name of his brother was Sheresh; and his sons were Ulam and Rakem.]]></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Maachah the wife of Machir bare a son, and she called his name Peresh; and the name of his brother was Sheresh; and his sons were Ulam and Rakem.]]></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sons of Ulam; Bedan. These were the sons of Gilead, the son of Machir, the son of Manasseh.]]></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sons of Ulam; Bedan. These were the sons of Gilead, the son of Machir, the son of Manasseh.]]></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his sister Hammoleketh bare Ishod, and Abiezer, and Mahalah.]]></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sons of Shemidah were, Ahian, and Shechem, and Likhi, and Aniam.]]></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sons of Ephraim; Shuthelah, and Bered his son, and Tahath his son, and Eladah his son, and Tahath his son,]]></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sons of Ephraim; Shuthelah, and Bered his son, and Tahath his son, and Eladah his son, and Tahath his son,]]></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Zabad his son, and Shuthelah his son, and Ezer, and Elead, whom the men of Gath that were born in that land slew, because they came down to take away their cattl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Zabad his son, and Shuthelah his son, and Ezer, and Elead, whom the men of Gath that were born in that land slew, because they came down to take away their cattl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Ephraim their father mourned many days, and his brethren came to comfort him.]]></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Ephraim their father mourned many days, and his brethren came to comfort him.]]></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when he went in to his wife, she conceived, and bare a son, and he called his name Beriah, because it went evil with his hous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when he went in to his wife, she conceived, and bare a son, and he called his name Beriah, because it went evil with his hous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his daughter was Sherah, who built Bethhoron the nether, and the upper, and Uzzensherah.)]]></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his daughter was Sherah, who built Bethhoron the nether, and the upper, and Uzzensherah.)]]></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Rephah was his son, also Resheph, and Telah his son, and Tahan his son.]]></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Laadan his son, Ammihud his son, Elishama his son.]]></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Non his son, Jehoshuah his so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eir possessions and habitations were, Bethel and the towns thereof, and eastward Naaran, and westward Gezer, with the towns thereof; Shechem also and the towns thereof, unto Gaza and the towns thereof:]]></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eir possessions and habitations were, Bethel and the towns thereof, and eastward Naaran, and westward Gezer, with the towns thereof; Shechem also and the towns thereof, unto Gaza and the towns thereof:]]></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eir possessions and habitations were, Bethel and the towns thereof, and eastward Naaran, and westward Gezer, with the towns thereof; Shechem also and the towns thereof, unto Gaza and the towns thereof:]]></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by the borders of the children of Manasseh, Bethshean and her towns, Taanach and her towns, Megiddo and her towns, Dor and her towns. In these dwelt the children of Joseph the son of Israel.]]></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by the borders of the children of Manasseh, Bethshean and her towns, Taanach and her towns, Megiddo and her towns, Dor and her towns. In these dwelt the children of Joseph the son of Israel.]]></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by the borders of the children of Manasseh, Bethshean and her towns, Taanach and her towns, Megiddo and her towns, Dor and her towns. In these dwelt the children of Joseph the son of Israel.]]></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The sons of Asher; Imnah, and Isuah, and Ishuai, and Beriah, and Serah their sister.]]></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 sons of Beriah; Heber, and Malchiel, who is the father of Birzavith.]]></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Heber brings forth Japhlet, and Shomer, and Hotham, and Shua their sister.]]></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e sons of Japhlet; Pasach, and Bimhal, and Ashvath. These are the children of Japhlet.]]></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the sons of Shamer; Ahi, and Rohgah, Jehubbah, and Aram.]]></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the sons of his brother Helem; Zophah, and Imna, and Shelesh, and Amal.]]></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The sons of Zophah; Suah, and Harnepher, and Shual, and Beri, and Imrah,]]></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Bezer, and Hod, and Shamma, and Shilshah, and Ithran, and Beera.]]></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the sons of Jether; Jephunneh, and Pispah, and Ara.]]></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the sons of Ulla; Arah, and Haniel, and Rezia.]]></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ll these were the children of Asher, heads of their father's house, choice and mighty men of valour, chief of the princes. And the number throughout the genealogy of them that were able to the war and to battle was twenty and six thousand men.]]></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ll these were the children of Asher, heads of their father's house, choice and mighty men of valour, chief of the princes. And the number throughout the genealogy of them that were able to the war and to battle was twenty and six thousand men.]]></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ll these were the children of Asher, heads of their father's house, choice and mighty men of valour, chief of the princes. And the number throughout the genealogy of them that were able to the war and to battle was twenty and six thousand me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7544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நாளாகமம் : 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சக்காருடைய குமாரர், தோலா, பூவா, யசுப், சிம்ரோன் என்னும் நாலு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தோலாவின் குமாரர், ஊசி, ரெப்பாயா, யெரியேல், யக்மாயி, இப்சாம், சாமுவேல் என்பவர்கள்; தோலாவு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ந்த இவர்கள் தங்கள் பிதாக்கள் வம்சத்தலைவரும் தங்கள் சந்ததிகளிலே பராக்கிரமசாலிகளுமா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தின் நாட்களில் அவர்கள் தொகை இருபதினாயிரத்து அறுநூறுபேரா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ஊசியின் குமாரரில் ஒருவன் இஸ்ரகியா; இஸ்ரகியாவின் குமாரர், மிகாயேல், ஒபதியா, யோவேல், இஷி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பவர்கள்; இவர்கள் ஐந்துபேரும் தலைவரா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ர்கள் பிதாக்கள் வம்சத்தாரானவர்கள் சந்ததிகளில் யுத்தமனுஷரான கூட்டங்கள் முப்பத்தாறாயிரம்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டிருந்தார்கள்; அவர்களுக்கு அநேகம் பெண்ஜாதிகளும் பிள்ளைகளும் இ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இசக்காருடைய மற்ற எல்லா வம்சங்களிலும் அவர்களுக்குச் சகோதரரான பராக்கிரமசாலிகள் தங்கள் வம்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டவணைகளின்படியெல்லாம் எண்பத்தேழாயிரம்பேரா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பென்யமீன் குமாரர், பேலா, பெகேர், யெதியாயேல் என்னும் மூன்று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பேலாவின் குமாரர், எஸ்போன், ஊசி, ஊசியேல், யெரிமோத், இரி என்பவர்கள்; இவர்கள் தங்கள் பிதாக்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ம்சத்தில் பராக்கிரமசாலிகளான ஐந்து தலைவராயிருந்தார்கள்; இவர்கள் வம்ச அட்டவணைக்குள்ளான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பத்தீராயிரத்து முப்பத்துநாலு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பெகேரின் குமாரர், செமிரா, யோவாஸ், எலியேசர், எலியோனாய், உம்ரி, யெரிமோத், அபியா, ஆனதோத், அலமே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பவர்கள்; இவர்கள் எல்லாரும் பெகேரின் குமா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தங்கள் பிதாக்களின் வம்சத்தலைவராகிய அவர்கள் சந்ததிகளின் அட்டவணைக்குள்ளான பராக்கிரமாலி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பதினாயிரத்து இருநூறு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யெதியாயேலின் குமாரரில் ஒருவன் பில்கான்; பில்கானின் குமாரர், ஏயூஷ், பென்யமீன், ஏகூத், 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ன், தர்ஷீஸ், அகிஷாகார் என்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யெதியாயேலின் குமாரராகிய இவர்கள் எல்லாரும் தங்கள் பிதாக்கள் வம்சத்தாரில் தலைவரா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ர்களில் யுத்தத்திற்குப் போகத்தக்க சேவகரான பராக்கிரமசாலிகள் பதினேழாயிரத்து இருநூறு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சுப்பீமும், உப்பீமும் ஈரின் குமாரர், ஊசிம் ஆகேரின் குமாரரில் ஒரு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நப்தலியின் குமாரரான பில்காளின் பேரன்மார், யாத்சியேல், கூனி, எத்சோ, சல்லூம் என்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மனாசேயின் புத்திரரில் ஒருவன் குலஸ்திரீயினிடத்தில் பிறந்த அஸ்ரியேல்; அவன் மறுமனையாட்டியா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மிய ஸ்திரீயினிடத்தில் கீலேயாத்தின் தகப்பனாகிய மாகீர் பிற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மாகீர் மாக்காள் என்னும் பேருள்ள உப்பீம் சுப்பீம் என்பவர்களின் சகோதரியை விவாகம்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சேயின் இரண்டாம் குமாரன் செலோப்பியாத்; செலோப்பியாத்திற்குக் குமாரத்திகளி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மாகீரின் பெண்ஜாதியாகிய மாக்காள் ஒரு குமாரனைப் பெற்று, அவனுக்குப் பேரேஸ் என்று பேரிட்டாள்; இ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தரன் பேர் சேரேஸ்; இவனுடைய குமாரர் ஊலாம், ரேகேம் என்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ஊலாமின் குமாரரில் ஒருவன் பேதான்; இவர்கள் மனாசேயின் குமாரனாகிய மாகீருக்குப் பிறந்த கீலே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இவன் சகோதரியாகிய அம்மொளெகேத் இஸ்கோதையும் அபியேசரையும் மாகலாவையும் பெற்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செமிதாவின் குமாரர், அகியான், சேகேம், லிக்கே, அனியாம் என்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எப்பிராயீமின் குமாரரில் ஒருவன் சுத்தெலாக்; இவனுடைய குமாரன் பேரேத்; இவனுடைய குமாரன் தா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7]]></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னுடைய குமாரன் எலாதா; இவனுடைய குமாரன் தா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இவனுடைய குமாரன் சாபாத்; இவனுடைய குமாரர் கத்தெலாக், எத்சேர், எலியாத்; இவர்கள் தேசத்தில் பிற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தூராருடைய ஆடுமாடுகளைப் பிடிக்கப்போனபடியால் அவர்கள் இவர்களைக் கொன்று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வர்கள் தகப்பனாகிய எப்பிராயீம் அநேகநாள் துக்கங்கொண்டாடுகையில், அவன் சகோதரர் அவனுக்கு ஆறு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7]]></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7]]></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பின்பு அவன் தன் பெண்ஜாதியினிடத்தில் பிரவேசித்ததினால், அவள் கர்ப்பந்தரித்து ஒரு குமார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7]]></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றாள்; அவன், தன் குடும்பத்துக்குத் தீங்கு உண்டானதினால், இவனுக்குப் பெரீயா என்று பேரி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7]]></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இவனுடைய குமாரத்தியாகிய சேராள் கீழ்ப்புறமும் மேற்புறமுமான பெத்தோரோனையும், ஊசேன்சேராவை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7]]></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ன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7]]></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வனுடைய குமாரர், ரேப்பாக், ரேசேப் என்பவர்கள்; இவனுடைய குமாரன் தேலாக்; இவனுடைய குமாரன் தாகா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7]]></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இவனுடைய குமாரன் லாதான், இவனுடைய குமாரன் அம்மியூத்; இவனுடைய குமாரன் எலிஷா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7]]></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இவனுடைய குமாரன் நூன்: இவனுடைய குமாரன் யோசு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7]]></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வர்களுடைய காணியாட்சியும், வாசஸ்தலங்களும், கிழக்கேயிருக்கிற நாரானும், மேற்கேயிருக்கிற கேசே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7]]></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ன் கிராமங்களும், பெத்தேலும் அதன் கிராமங்களும், சீகேமும் அதின் கிராமங்களும், காசாமட்டுக்குமு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7]]></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ன் கிராம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7]]></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மனாசே புத்திரரின் பக்கத்திலே பெத்செயானும் அதின் கிராமங்களும், தானாகும் அதின் கிராம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7]]></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தோவும் அதின் கிராமங்களும், தோரும் அதின் கிராமங்களுமே; இவ்விடங்களில் இஸ்ரவேலின் குமார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7]]></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சேப்பின் புத்திரர் குடி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7]]></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ஆசேரின் குமாரர், இம்னா, இஸ்வா, இஸ்வி, பெரீயு என்பவர்கள்; இவர்கள் சகோதரி சேரா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7]]></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பெரீயாவின் குமாரர், ஏபேர், மல்கியேல் என்பவர்கள்; இவன் பிர்சாவீத்தின் தக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7]]></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ஏபேர் யப்லேத்தையும், சோமேரையும், ஒத்தாமையும், இவர்கள் சகோதரியாகிய சூகாளையும் பெற்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7]]></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யப்லேத்தின் குமாரர் பாராக், பிம்மால், ஆஸ்வாத் என்பவர்கள்; இவர்களே யப்லேத்தின் குமா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7]]></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சோமேரின் குமாரர் அகி, ரோகா, எகூபா, ஆராம் என்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7]]></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அவன் சகோதரனாகிய ஏலேமின் குமாரர், சோபாக், இம்னா, சேலேஸ், ஆமால் என்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7]]></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சோபாக்கின் குமாரர், சூவாக், அர்னெப்பர், சூகால், பேரி, இம்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7]]></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பேசேர், ஓத், சம்மா, சில்சா, இத்ரான், பேரா என்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7]]></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யெத்தேரின் குமாரர், எப்புன்னே பிஸ்பா, ஆரா என்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7]]></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உல்லாவின் குமாரர், ஆராக், அன்னியேல், ரித்சியா என்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7]]></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ஆசேரின் புத்திரராகிய இவர்கள் எல்லாரும் தங்கள் பிதாக்களின் வம்சத்தலைவரும் தெரிந்துகொள்ள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7]]></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க்கிரமசாலிகளும், பிரபுக்களின் தலைவருமாயிருந்தார்கள்; அவர்கள் வம்ச அட்டவணைகளில் யுத்தத்திற்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7]]></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த்தக்க சேவகரின் இலக்கம் இருபத்தாறாயிரம்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7]]></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2026-10-21T05:06:09Z</dcterms:created>
  <dcterms:modified xsi:type="dcterms:W3CDTF">2026-10-21T05:06:09Z</dcterms:modified>
  <dc:title>1 நாளாகமம் : 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