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presProps" Target="presProps.xml"/>
  <Relationship Id="rId80" Type="http://schemas.openxmlformats.org/officeDocument/2006/relationships/viewProps" Target="viewProps.xml"/>
  <Relationship Id="rId8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ாபிலோன் ராஜா ஆமாத் என்னும் தேசத்தின் பட்டணமாகிய ரிப்லாவிலே அவர்களை வெட்டிக்கொன்றுபோட்டான்; இவ்விதமாக யூதர்கள் தங்கள் தேசத்திலிருந்து சிறைகளாய்க் கொண்டுபோகப்பட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ாபிலோன் ராஜா ஆமாத் என்னும் தேசத்தின் பட்டணமாகிய ரிப்லாவிலே அவர்களை வெட்டிக்கொன்றுபோட்டான்; இவ்விதமாக யூதர்கள் தங்கள் தேசத்திலிருந்து சிறைகளாய்க் கொண்டுபோகப்பட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ாபிலோன் ராஜா ஆமாத் என்னும் தேசத்தின் பட்டணமாகிய ரிப்லாவிலே அவர்களை வெட்டிக்கொன்றுபோட்டான்; இவ்விதமாக யூதர்கள் தங்கள் தேசத்திலிருந்து சிறைகளாய்க் கொண்டுபோகப்ப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ேபுகாத்நேச்சார் சிறைபிடித்துப்போன ஜனங்களின் தொகை எவ்வளவென்றால், ஏழாம் வருஷத்தில் மூவாயிரத்து இருபத்துமூன்று யூதர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ேபுகாத்நேச்சார் சிறைபிடித்துப்போன ஜனங்களின் தொகை எவ்வளவென்றால், ஏழாம் வருஷத்தில் மூவாயிரத்து இருபத்துமூன்று யூதர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ேபுகாத்நேச்சாருடைய பதினெட்டாம் வருஷத்தில் எருசலேமிலிருந்து எண்ணூற்று முப்பத்திரண்டு பேர்களும் கொண்டுபோகப்ப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ேபுகாத்நேச்சாருடைய இருபத்துமூன்றாம் வருஷத்தில் காவற்சேனாதிபதியாகிய நேபுசராதான் யூதரில் எழுநூற்று நாற்பத்தைந்துபேர்களைச் சிறைபிடித்துக்கொண்டுபோனான்; ஆக நாலாயிரத்து அறுநூறு பேர்களா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ேபுகாத்நேச்சாருடைய இருபத்துமூன்றாம் வருஷத்தில் காவற்சேனாதிபதியாகிய நேபுசராதான் யூதரில் எழுநூற்று நாற்பத்தைந்துபேர்களைச் சிறைபிடித்துக்கொண்டுபோனான்; ஆக நாலாயிரத்து அறுநூறு பேர்களா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ேபுகாத்நேச்சாருடைய இருபத்துமூன்றாம் வருஷத்தில் காவற்சேனாதிபதியாகிய நேபுசராதான் யூதரில் எழுநூற்று நாற்பத்தைந்துபேர்களைச் சிறைபிடித்துக்கொண்டுபோனான்; ஆக நாலாயிரத்து அறுநூறு பேர்களா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ாவின் ராஜாவாகிய யோயாக்கீனுடைய சிறையிருப்பின் முப்பத்தேழாம் வருஷம் பன்னிரண்டாம் மாதம் இருபத்தைந்தாம் தேதியிலே, ஏவில் ம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 வெளிப்படப்பண்ணி, அவன் தலையை உயர்த்த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ாவின் ராஜாவாகிய யோயாக்கீனுடைய சிறையிருப்பின் முப்பத்தேழாம் வருஷம் பன்னிரண்டாம் மாதம் இருபத்தைந்தாம் தேதியிலே, ஏவில் ம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 வெளிப்படப்பண்ணி, அவன் தலையை உயர்த்த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ாவின் ராஜாவாகிய யோயாக்கீனுடைய சிறையிருப்பின் முப்பத்தேழாம் வருஷம் பன்னிரண்டாம் மாதம் இருபத்தைந்தாம் தேதியிலே, ஏவில் ம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 வெளிப்படப்பண்ணி, அவன் தலையை உயர்த்த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ோடே அன்பாய்ப் பேசி, அவனுடைய ஆசனத்தைத் தன்னோடே பாபிலோனில் ஆசனங்களுக்கு மேலாக வை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ோடே அன்பாய்ப் பேசி, அவனுடைய ஆசனத்தைத் தன்னோடே பாபிலோனில் ஆசனங்களுக்கு மேலாக வை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ுடைய சிறையிருப்பு வஸ்திரங்களை மாற்றினான்; அவன் உயிரோடிருந்த சகல நாளும் தன் சமுகத்தில் நித்தம் போஜனம்பண்ணும்படி செய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ுடைய சிறையிருப்பு வஸ்திரங்களை மாற்றினான்; அவன் உயிரோடிருந்த சகல நாளும் தன் சமுகத்தில் நித்தம் போஜனம்பண்ணும்படி செய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உயிரோடிருந்த நாளெல்லாம் அவனுடைய மரணநாள் பரியந்தமும், அவனுடைய செலவுக்காகப் பாபிலோன் ராஜாவினால் கட்டளையான அநுதினத் திட்டத்தின்படி, அநுதினமும் அவனுக்குக் கொடுக்கப்பட்டுவ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உயிரோடிருந்த நாளெல்லாம் அவனுடைய மரணநாள் பரியந்தமும், அவனுடைய செலவுக்காகப் பாபிலோன் ராஜாவினால் கட்டளையான அநுதினத் திட்டத்தின்படி, அநுதினமும் அவனுக்குக் கொடுக்கப்பட்டுவ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தேக்கியா ராஜாவாகிறபோது இருபத்தொரு வயதாயிருந்தான்; அவன் பதினொரு வருஷம் எருசலேமில் ராஜ்யபாரம்பண்ணினான்; அவனுடைய தாயின் பேர் அமுத்தாள், அவள் லிப்னா ஊரானாகிய எரேமியாவின் குமாரத்தி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தேக்கியா ராஜாவாகிறபோது இருபத்தொரு வயதாயிருந்தான்; அவன் பதினொரு வருஷம் எருசலேமில் ராஜ்யபாரம்பண்ணினான்; அவனுடைய தாயின் பேர் அமுத்தாள், அவள் லிப்னா ஊரானாகிய எரேமியாவின் குமாரத்தி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யாக்கீம் செய்தபடியெல்லாம் அவனும் கர்த்தருடைய பார்வைக்குப் பொல்லாப்பானதைச் செய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யாக்கீம் செய்தபடியெல்லாம் அவனும் கர்த்தருடைய பார்வைக்குப் பொல்லாப்பானதைச் செய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ுசலேமையும் யூதாவையும் கர்த்தர் தம்முடைய சமுகத்தைவிட்டு அகற்றித் தீருமளவும், அவைகளின் மேலுள்ள அவருடைய கோபத்தினால் இப்படி நடந்ததும் அல்லாமல், சிதேக்கியா பாபிலோனிலே ராஜாவுக்கு விரோதமாகக் கலகம்பண்ண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ுசலேமையும் யூதாவையும் கர்த்தர் தம்முடைய சமுகத்தைவிட்டு அகற்றித் தீருமளவும், அவைகளின் மேலுள்ள அவருடைய கோபத்தினால் இப்படி நடந்ததும் அல்லாமல், சிதேக்கியா பாபிலோனிலே ராஜாவுக்கு விரோதமாகக் கலகம்பண்ண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, அவனுடைய எல்லா இராணுவமும் எருசலேமுக்கு விரோதமாய் வந்து, அதற்கு எதிராகப்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, அவனுடைய எல்லா இராணுவமும் எருசலேமுக்கு விரோதமாய் வந்து, அதற்கு எதிராகப்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, அவனுடைய எல்லா இராணுவமும் எருசலேமுக்கு விரோதமாய் வந்து, அதற்கு எதிராகப்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, அவனுடைய எல்லா இராணுவமும் எருசலேமுக்கு விரோதமாய் வந்து, அதற்கு எதிராகப்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சிதேக்கியா ராஜாவின் பதினோராம் வருஷமட்டும் நகரம் முற்றிக்கை போடப்பட்ட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லாம் மாதம் ஒன்பதாம் தேதியிலே பஞ்சம் நகரத்திலே அதிகரித்து, தேசத்தின் ஜனத்துக்கு ஆகாரமில்லாமல் போயிற்ற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லாம் மாதம் ஒன்பதாம் தேதியிலே பஞ்சம் நகரத்திலே அதிகரித்து, தேசத்தின் ஜனத்துக்கு ஆகாரமில்லாமல் போயிற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கரத்தின் மதில் இடிக்கப்பட்டது; அப்பொழுது கல்தேயர் நகரத்தைச் சூழ்ந்திருக்கையில், யுத்தமனுஷர் எல்லாரும் இராத்திரிகாலத்தில் ஓடி, ராஜாவுடைய தோட்டத்தின் வழியே இரண்டு மதில்களுக்கும் நடுவான வாசலால் நகரத்திலிருந்து புறப்பட்டு, வயல்வெளியின் வழியே போய்வி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கரத்தின் மதில் இடிக்கப்பட்டது; அப்பொழுது கல்தேயர் நகரத்தைச் சூழ்ந்திருக்கையில், யுத்தமனுஷர் எல்லாரும் இராத்திரிகாலத்தில் ஓடி, ராஜாவுடைய தோட்டத்தின் வழியே இரண்டு மதில்களுக்கும் நடுவான வாசலால் நகரத்திலிருந்து புறப்பட்டு, வயல்வெளியின் வழியே போய்விட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கரத்தின் மதில் இடிக்கப்பட்டது; அப்பொழுது கல்தேயர் நகரத்தைச் சூழ்ந்திருக்கையில், யுத்தமனுஷர் எல்லாரும் இராத்திரிகாலத்தில் ஓடி, ராஜாவுடைய தோட்டத்தின் வழியே இரண்டு மதில்களுக்கும் நடுவான வாசலால் நகரத்திலிருந்து புறப்பட்டு, வயல்வெளியின் வழியே போய்விட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கரத்தின் மதில் இடிக்கப்பட்டது; அப்பொழுது கல்தேயர் நகரத்தைச் சூழ்ந்திருக்கையில், யுத்தமனுஷர் எல்லாரும் இராத்திரிகாலத்தில் ஓடி, ராஜாவுடைய தோட்டத்தின் வழியே இரண்டு மதில்களுக்கும் நடுவான வாசலால் நகரத்திலிருந்து புறப்பட்டு, வயல்வெளியின் வழியே போய்விட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கல்தேயருடைய இராணுவத்தார் ராஜாவைப் பின்தொடர்ந்து, எரிகோவின் சமனான பூமியில் சிதேக்கியாவைக் கிட்டினார்கள்; அப்பொழுது அவனுடைய இராணுவத்தார் எல்லாரும் அவனைவிட்டு சிதறிப்போ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கல்தேயருடைய இராணுவத்தார் ராஜாவைப் பின்தொடர்ந்து, எரிகோவின் சமனான பூமியில் சிதேக்கியாவைக் கிட்டினார்கள்; அப்பொழுது அவனுடைய இராணுவத்தார் எல்லாரும் அவனைவிட்டு சிதறிப்போ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ராஜாவைப் பிடித்து, அவனை ஆமாத்தேசத்தின் ஊராகிய ரிப்லாவுக்குப் பாபிலோன் ராஜாவாகிய நேபுகாத்நேச்சாரிடத்துக்குக் கொண்டுபோனார்கள்; அங்கே இவனுக்கு நியாயத்தீர்ப்புக் கொடு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ராஜாவைப் பிடித்து, அவனை ஆமாத்தேசத்தின் ஊராகிய ரிப்லாவுக்குப் பாபிலோன் ராஜாவாகிய நேபுகாத்நேச்சாரிடத்துக்குக் கொண்டுபோனார்கள்; அங்கே இவனுக்கு நியாயத்தீர்ப்புக் கொடு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பாபிலோன் ராஜா சிதேக்கியாவின் குமாரரை அவன் கண்களுக்கு முன்பாக வெட்டினான்; யூதாவின் பிரபுக்களெல்லாரையும் ரிப்லாவிலே வெட்ட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பாபிலோன் ராஜா சிதேக்கியாவின் குமாரரை அவன் கண்களுக்கு முன்பாக வெட்டினான்; யூதாவின் பிரபுக்களெல்லாரையும் ரிப்லாவிலே வெட்ட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பாபிலோன் ராஜா சிதேக்கியாவின் குமாரரை அவன் கண்களுக்கு முன்பாக வெட்டினான்; யூதாவின் பிரபுக்களெல்லாரையும் ரிப்லாவிலே வெட்ட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ிதேக்கியாவின் கண்களைக் குருடாக்கிப் போடுவித்தான்; பின்பு பாபிலோன் ராஜா அவனைப் பாபிலோனுக்குக் கொண்டுபோய், அவன் மரணமடையும் நாள்மட்டும் அவனைக் காவல் வீட்டில் அடைத்துவைத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ிதேக்கியாவின் கண்களைக் குருடாக்கிப் போடுவித்தான்; பின்பு பாபிலோன் ராஜா அவனைப் பாபிலோனுக்குக் கொண்டுபோய், அவன் மரணமடையும் நாள்மட்டும் அவனைக் காவல் வீட்டில் அடைத்துவைத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ஐந்தாம் மாதம் பத்தாந்தேதியிலே, பாபிலோன் ராஜாவுக்கு முன்பாக நிற்கிறவனாகிய காவற்சேனாதிபதியான நேபுசராதான் எருசலேமுக்கு வந்தான்; அது நேபுகாத்நேச்சார் என்னும் ராஜா பாபிலோனை அரசாளுகிற பத்தொன்பதாம் வருஷமாயி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ஐந்தாம் மாதம் பத்தாந்தேதியிலே, பாபிலோன் ராஜாவுக்கு முன்பாக நிற்கிறவனாகிய காவற்சேனாதிபதியான நேபுசராதான் எருசலேமுக்கு வந்தான்; அது நேபுகாத்நேச்சார் என்னும் ராஜா பாபிலோனை அரசாளுகிற பத்தொன்பதாம் வருஷமாய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ர்த்தருடைய ஆலயத்தையும், ராஜாவின் அரமனையையும், எருசலேமிலுள்ள எல்லா வீடுகளையும், ஒவ்வொரு பெரிய மனிதனுடைய வீட்டையும் அக்கினியினால் சுட்டெரித்துப்போட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ர்த்தருடைய ஆலயத்தையும், ராஜாவின் அரமனையையும், எருசலேமிலுள்ள எல்லா வீடுகளையும், ஒவ்வொரு பெரிய மனிதனுடைய வீட்டையும் அக்கினியினால் சுட்டெரித்துப்போட்ட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வற்சேனாதிபதியோடிருந்த கல்தேயரின் இராணுவத்தாரெல்லாரும் எருசலேமைச் சுற்றிலும் இருந்த அலங்கங்களை இடித்துப்போட்ட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வற்சேனாதிபதியோடிருந்த கல்தேயரின் இராணுவத்தாரெல்லாரும் எருசலேமைச் சுற்றிலும் இருந்த அலங்கங்களை இடித்துப்போட்ட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னத்தில் ஏழைகளான சிலரையும் நகரத்தில் மீதியான மற்ற ஜனத்தையும், பாபிலோன் ராஜாவின் வசமாக ஓடிவந்துவிட்டவர்களையும், மற்ற ஜனங்களையும் காவற்சேனாதிபதியாகிய நேபுசராதான் சிறைகளாகக் கொண்டுபோ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னத்தில் ஏழைகளான சிலரையும் நகரத்தில் மீதியான மற்ற ஜனத்தையும், பாபிலோன் ராஜாவின் வசமாக ஓடிவந்துவிட்டவர்களையும், மற்ற ஜனங்களையும் காவற்சேனாதிபதியாகிய நேபுசராதான் சிறைகளாகக் கொண்டுபோ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் தேசத்தாரில் ஏழைகளான சிலரைக் காவற்சேனாதிபதியாகிய நேபுசராதான் திராட்சத்தோட்டக்காரராகவும் பயிரிடுங்குடிகளாகவும் விட்டுவைத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் தேசத்தாரில் ஏழைகளான சிலரைக் காவற்சேனாதிபதியாகிய நேபுசராதான் திராட்சத்தோட்டக்காரராகவும் பயிரிடுங்குடிகளாகவும் விட்டுவைத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ஆலயத்திலிருந்து வெண்கலத் தூண்களையும், கர்த்தருடைய ஆலயத்திலிருந்த ஆதாரங்களையும், வெண்கலக் கடல்தொட்டியையும் கல்தேயர் உடைத்துப்போட்டு, அவைகளின் வெண்கலத்தையெல்லாம் பாபிலோனுக்கு எடுத்துக்கொண்டு போ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ஆலயத்திலிருந்து வெண்கலத் தூண்களையும், கர்த்தருடைய ஆலயத்திலிருந்த ஆதாரங்களையும், வெண்கலக் கடல்தொட்டியையும் கல்தேயர் உடைத்துப்போட்டு, அவைகளின் வெண்கலத்தையெல்லாம் பாபிலோனுக்கு எடுத்துக்கொண்டு போ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ப்புச்சட்டிகளையும், சாம்பல் எடுக்கும் கரண்டிகளையும், வெட்டுக்கத்திகளையும், கலங்களையும், கலயங்களையும், ஆராதனைக்குரிய சகல வெண்கலப்பணிமுட்டுகளையும் எடுத்துக்கொண்டுபோன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ப்புச்சட்டிகளையும், சாம்பல் எடுக்கும் கரண்டிகளையும், வெட்டுக்கத்திகளையும், கலங்களையும், கலயங்களையும், ஆராதனைக்குரிய சகல வெண்கலப்பணிமுட்டுகளையும் எடுத்துக்கொண்டுபோ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சும்பொன்னும் சுத்தவெள்ளியுமான கிண்ணங்களையும் தூபகலசங்களையும், கலங்களையும், சட்டிகளையும், விளக்குத்தண்டுகளையும், கலயங்களையும், கரகங்களையும் காவற்சேனாதிபதி எடுத்துக்கொண்ட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சும்பொன்னும் சுத்தவெள்ளியுமான கிண்ணங்களையும் தூபகலசங்களையும், கலங்களையும், சட்டிகளையும், விளக்குத்தண்டுகளையும், கலயங்களையும், கரகங்களையும் காவற்சேனாதிபதி எடுத்துக்கொண்ட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சும்பொன்னும் சுத்தவெள்ளியுமான கிண்ணங்களையும் தூபகலசங்களையும், கலங்களையும், சட்டிகளையும், விளக்குத்தண்டுகளையும், கலயங்களையும், கரகங்களையும் காவற்சேனாதிபதி எடுத்துக்கொண்ட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ாலொமோன் ராஜா கர்த்தருடைய ஆலயத்துக்காகச் செய்து வைத்த இரண்டு தூண்களும் ஒரு கடல் தொட்டியும் ஆதாரங்களின் கீழ்நின்ற பன்னிரண்டு வெண்கல ரிஷபங்களும் ஆகிய இவைகளுக்குரிய வெண்கலத்துக்கு நிறையில்லை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ாலொமோன் ராஜா கர்த்தருடைய ஆலயத்துக்காகச் செய்து வைத்த இரண்டு தூண்களும் ஒரு கடல் தொட்டியும் ஆதாரங்களின் கீழ்நின்ற பன்னிரண்டு வெண்கல ரிஷபங்களும் ஆகிய இவைகளுக்குரிய வெண்கலத்துக்கு நிறையில்லை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ாலொமோன் ராஜா கர்த்தருடைய ஆலயத்துக்காகச் செய்து வைத்த இரண்டு தூண்களும் ஒரு கடல் தொட்டியும் ஆதாரங்களின் கீழ்நின்ற பன்னிரண்டு வெண்கல ரிஷபங்களும் ஆகிய இவைகளுக்குரிய வெண்கலத்துக்கு நிறையில்லை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ூண்களோவெனில், ஒவ்வொரு தூண் பதினெட்டுமுழ உயரமாயிருந்தது; பன்னிரண்டு முழநூல் அதைச் சுற்றும்; நாலு விரற்கடை அதின் கனம்; உள்ளே குழாயாயிருந்த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ூண்களோவெனில், ஒவ்வொரு தூண் பதினெட்டுமுழ உயரமாயிருந்தது; பன்னிரண்டு முழநூல் அதைச் சுற்றும்; நாலு விரற்கடை அதின் கனம்; உள்ளே குழாயாயிருந்த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மேல் வெண்கலக் குமிழ் இருந்தது; ஒரு குமிழின் உயரம் ஐந்து முழம், குமிழிலே சுற்றிலும் பின்னலும் மாதளம்பழங்களும் செய்திருந்தது; எல்லாம் வெண்கலமாயிருந்தது; அதற்குச் சரியாய் மற்றத் தூணுக்கும் மாதளம்பழங்களும் செய்திருந்த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மேல் வெண்கலக் குமிழ் இருந்தது; ஒரு குமிழின் உயரம் ஐந்து முழம், குமிழிலே சுற்றிலும் பின்னலும் மாதளம்பழங்களும் செய்திருந்தது; எல்லாம் வெண்கலமாயிருந்தது; அதற்குச் சரியாய் மற்றத் தூணுக்கும் மாதளம்பழங்களும் செய்திருந்த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ொண்ணூற்றாறு மாதளம்பழங்கள் நான்கு திசைகளுக்கும் எதிராகச் செய்திருந்தது; குமிழைச் சுற்றிலும் செய்திருந்த மாதளம்பழங்கள் நூற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வற்சேனாதிபதி பிரதான ஆசாரியனாகிய செராயாவையும், இரண்டாம் ஆசாரியனாகிய செப்பனியாவையும், வாசற்படியின் மூன்று காவற்காரரையும் பிடித்துக்கொண்டுபோன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வற்சேனாதிபதி பிரதான ஆசாரியனாகிய செராயாவையும், இரண்டாம் ஆசாரியனாகிய செப்பனியாவையும், வாசற்படியின் மூன்று காவற்காரரையும் பிடித்துக்கொண்டுபோன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கரத்திலோவென்றால் அவன் யுத்த மனுஷரின் விசாரிப்புக்காரனாகிய பிரதானி ஒருவனையும், ராஜாவின் மந்திரிகளில் நகரத்தில் அகப்பட்ட ஏழு பேரையும், தேசத்தின் ஜனத்தைச் சேவகம் எழுதுகிற தலைமையான சம்பிரதியையும், தேசத்து ஜனத்திலே பட்டணத்தின் நடுவில் அகப்பட்ட அறுபது பேரையும் பிடித்துக்கொண்டுபோன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கரத்திலோவென்றால் அவன் யுத்த மனுஷரின் விசாரிப்புக்காரனாகிய பிரதானி ஒருவனையும், ராஜாவின் மந்திரிகளில் நகரத்தில் அகப்பட்ட ஏழு பேரையும், தேசத்தின் ஜனத்தைச் சேவகம் எழுதுகிற தலைமையான சம்பிரதியையும், தேசத்து ஜனத்திலே பட்டணத்தின் நடுவில் அகப்பட்ட அறுபது பேரையும் பிடித்துக்கொண்டுபோன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கரத்திலோவென்றால் அவன் யுத்த மனுஷரின் விசாரிப்புக்காரனாகிய பிரதானி ஒருவனையும், ராஜாவின் மந்திரிகளில் நகரத்தில் அகப்பட்ட ஏழு பேரையும், தேசத்தின் ஜனத்தைச் சேவகம் எழுதுகிற தலைமையான சம்பிரதியையும், தேசத்து ஜனத்திலே பட்டணத்தின் நடுவில் அகப்பட்ட அறுபது பேரையும் பிடித்துக்கொண்டுபோன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ைக் காவற்சேனாதிபதியாகிய நேபுசராதான் பிடித்து, அவர்களை ரிப்லாவுக்குப் பாபிலோன் ராஜாவினிடத்திற்குக் கொண்டுபோய் வி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বন্দীদের নিয়ে নবূষরদন রিব্লা শহরে আসে| রিব্লা হমাত্‌ দেশে অবস্থিত| এই শহরেই বাবিলের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স্থান করছিলেন| রাজার নির্দেশে সমস্ত বন্দীদের হত্যা করা হয়| একই ভাবে যিহূদা থেকে লোকেদের বন্দী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নে হত্যা করা হল|তাই, যিহূদার লোকদের তাদের দেশ থেকে নির্বাসন দেওয়া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ই ভাবে নবূখদ্রিত্‌সর অনেক লোককে বন্দী করেন:নবূখদ্রিত্‌সরের রাজত্ব কালের সপ্তম বছরে যিহূদা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,023 জনকে বন্দী করে আন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াঁর রাজত্ব কালের অষ্টাদশ বছরে জেরুশালেম থেকে নেওয়া বন্দীদের সংখ্যা ছিল 83 2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রাজা নবূখদ্রিত্‌সরের ত্রযোবিংশতিতম বছরের রাজত্বের সময় নবূষরদন যিহূদা থেকে 745 জনকে বন্দী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েন|মোট 4,60 0 মানুষ বন্দী হয়েছিল রাজার এই নির্দেশে| এদের বন্দী করেছিল বিশেষ রক্ষীবাহিনীর নে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বূষরদ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যিহূদার রাজা যিহোয়াখীন 37 বছর বাবিলের কারাগারে বন্দী ছিল| যিহোয়াখীনের কারাবাসের সাঁইত্রিশত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র্ষে বাবিলের রাজা ইবিল মরোদক করুণা করে তাকে মুক্তি দেন| তিনি দ্বাদশ মাসের 25 তম দিনে যিহোয়াখীন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ক্তি দেন| ইবিল ঐ বছরেই বাবিলের রাজ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রাজা ইবিল-মরোদক যিহূদার রাজা যিহোয়াখীনের প্রতি দযাপরবশ হয়ে ভাল ব্যবহার করেন| অন্য রাজারা য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সঙ্গে বাবিলে ছিল, তাদের তুলনায় যিহোয়াখীনকে উচ্চতর পদে সম্মানিত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যিহোয়াখীন তার কারা-বস্ত্র খুলে ফেলেছিল এবং তাকে নতুন পোশাক দেওয়া হয়েছিল| শুধু তাই নয়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নের বাকী সময় রাজার টেবিলে বসে খাওয়া দাওযা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বাবিলের রাজা প্রতিদিন যিহোয়াখীনকে অনুদান দিত| এই অনুদান যিহোয়াখীনের মৃত্যুর আগে পর্য়ন্ত চাল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িদিকিয় 21 বছর বযসে যিহূদার রাজা হন| তিনি 11 বছর জেরুশালেমে রাজত্ব করেন| সিদিকিযের মা হ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মুটল| তিনি ছিলেন য়িরমিযের কন্যা| লিব্না নামক শহরে হমুটল থাক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িদিকিয় পাপ কাজ করে বেড়াতেন| অনেকটা রাজা যিহোয়াকীমের মতো| সিদিকিযের এইসব অসত্‌ কর্মসমূহ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ছন্দ কর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 জেরুশালেম ও যিহূদার প্রতি এত রেগে গেলেন য়ে অবশেষে তিনি তাদের তাঁর সামনে থেকে ছুঁড়ে ফ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েন|সিদিকিয় বাবিলের রাজার বিরুদ্ধে বিদ্রোহ ঘোষণা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ুতরাং সিদিকিযের শাসনের নবমতম বছরের দশম মাসের দশম দিনে বাবিলের রাজা নবূখদ্রিত্‌সর জেরুশালে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ক্রমণ করেন| বাবিলের রাজার সঙ্গে তাঁর সমস্ত সেনাবাহিনী ছিল| তারা জেরুশালেমের বাইরে অস্থায়ী শিব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ড়ে| তারপর তারা উঁচু প্রাচীরের মত বাঁধ তৈরী করল যাতে এই প্রাচীরগুলির ওপর উঠে অনায়াসে জেরুশালে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বেশ করা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জেরুশালেম শহর বাবিলের সেনাদের দ্বারা সিদিকিযের রাজত্ব কালের প্রায একাদশ বছর পর্য়ন্ত অবরুদ্ধ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ঐ বছরের চতুর্থ মাসের নবম দিনে শহরের সমস্ত খাদ্য নিঃশেষিত হয়ে গেল| লোকদের জন্য আর কোন খাদ্যই রই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্ষুধায পাগল প্রায অবরুদ্ধ শহরবাসীদের ঠিক ঐ সময়ই বাবিলের সৈন্যরা আক্রমণ করল| য়িরমিযর সৈন্য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তের অন্ধকারে দুই প্রাচীরের মধ্যবর্তী প্রবেশদ্বার দিয়ে পালাতে লাগল| বাবিলের সেনারা চারিদিক ঘি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লেও রাজার বাগানের কাছের গেট দিয়ে জেরুশালেমের সেনারা শহর ছাড়তে থাকে| এই পলায়নরত সেন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ন্তব্যস্থল ছিল দূরবর্তী মরুভূম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বাবিলের সৈন্যদল সিদিকিয়কে তাড়া করল| অবশেষে য়িরীহোর সমতলভূমিতে তারা তাকে ধরতে সফল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দিকিযের সব সৈন্যরা পালিয়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বন্দী সিদিকিয়কে রিব্লা শহরে বাবিলের রাজার কাছে হাজির করানো হয়| হমাত্‌ দেশেই রিব্লা শহর| এ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বিলের রাজা সিদিকিযের শাস্তি নির্ধারণ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বাবিলের রাজা প্রথমে সিদিকিযের পুত্রকে হত্যা করে| নিজ সন্তানের এমন মর্মান্তিক মৃত্যুকে প্রত্যক্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হয়েছে সিদিকিয়কে| বাবিলের রাজা সিদিকিয়কে তাঁর পুত্রদের হত্যা সাক্ষী হতে বাধ্য করেছিলেন|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র রাজকর্মচারীদেরও রিব্লাতে হত্যা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র পর বাবিলের রাজার নির্দেশে সিদিকিযের দুই চোখ উপড়ে নেওয়া হয়| পিতলের চেনে বেঁধে সিদিকিয়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বিলে এনে কারারুদ্ধ করা হয়| মৃত্যুর দিন পর্য়ন্ত সিদিকিয় এই কারাগারেই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বাবিলের রাজার বিশেষ রক্ষী ছিল নবূষরদন| রাজা নবূখদ্রিত্‌সরের শাসনের উনবিংশতি বছরেরপঞ্চম মাসের দশ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ে নবূষরদন জেরুশালেমে আস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র উপাসনালয সে পুড়িয়ে দেয়| জেরুশালেমে সমস্ত বাড়িসমূহ এবং রাজপ্রাসাদ নবূষরদনের নির্দে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ড়িয়ে ফেলা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বাবিলীয সৈন্যদল জেরুশালেমের চারিদিকের প্রাচীরগুলো ভেঙে দিয়েছিল| এই সেনাদের নেতৃত্বে 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বূষরদ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মস্ত লোকরা যারা জেরুশালেম শহরে বন্দী হয়েছিল, তাদের বাবিল নিয়ে যাওয়া হয়েছিল| তাছাড়া আগ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রা আত্মসমর্পণ করেছিল তাদেরও বন্দী করে বাবিলে নিয়ে আসে নবূষরদন| দক্ষ কারিগরদেরও সে বাবিলে আন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নবূষরদন কিছু খুব গরীব লোকেদের ফেলে রেখে যায়| সে তাদের ক্ষেতগুলিতে এবং দ্রা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েগুলিতে কাজ করবার জন্য রেখ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বাবিলের সেনারা উপাসনালযের পিতলের থাম ভেঙে দেয়| তারা প্রভুর উপাসনাগৃহে খুঁটিগুলি ও পিত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ট্য়াঙ্কও ভেঙে দেয়| সমস্ত পিতলই তারা বাবিলে বয়ে নিয়ে 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বাবিলের সেনারা উপাসনালযের ব্যবহৃত পিতলের সমস্ত মূল্যবান সামগ্রী লুঠ করে নেয| ধাতুর তৈরি ছোট ব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পের পাত্র, বেলচা, মোমবাতিদান তারা নিয়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রাজার বিশেষ রক্ষীদের নেতা এই সব জিনিসগুলি লুট করে নিয়ে গিয়েছিল: লুণ্ঠিত সামগ্রীর মধ্যে বেসি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তিদান, আগুনের পাত্র, বড় আকারের পাত্র, পেয নৈবেদ্যর সাজ সরঞ্জাম প্রভৃতি উল্লেখয়োগ্য| সে সোনা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ূপোর তৈরী সমস্ত জিনিসপত্র লুঠ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ে আরো নিয়েছিল: স্তম্ভ দুটি, নীচে 12 টি ষাঁড়সহ সমুদ্রটি এবং অস্থাবর খুঁটিগুলি| এগুলো সব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লোমন তৈরী করেছিলেন| এটাও সে লুঠ করে| পিতলের তৈরী এই সব জিনিসগুলি এত ভারী ছিল য়ে তা ওজন করা য়ে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স্তম্ভগুলির উচ্চতা ছিল 27 ফুট | প্রতিটি স্তম্ভ ছিল 18 ফুট চওড়া ও ফাঁপা| প্রতিটি স্তম্ভ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ল 4 ইঞ্চি পুরু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স্তম্ভের ওপরের পিতলের চূড়া ছিল 71,2 ফুট উঁচু| ওটা একটি জালের মত নকশা ও পিতলের তৈরী বেদানা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জানো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স্তম্ভের দেওয়ালে 96 টি এবং সব মিলিযে মোট 100 টি খোদাই করা বেদানা দেখা য়ে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নবূষরদন ও তারা বিশেষ রক্ষী বাহিনী সরায় এবং সফনিয়কে বন্দী করে| সরায় ছিলেন প্রধান যাজক| সফনিয়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দ ছিল পরবর্তী উচ্চতম যাজক| উপাসনালযের তিন দ্বাররক্ষীও বন্দী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বিশেষ রক্ষীক্টবাহিনীর প্রধান যুদ্ধরত লোকদের ভারপ্রাপ্ত আধিকারিককে বন্দী করল| রাজার সাত উপদেষ্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দী হয়| 60 জন সাধারণ লোকসহ এক জন লেখক যিনি লোকদের সেনাবিভাগে দেবার ভারপ্রাপ্ত ছিলেন, সবাই বন্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| সমস্ত বন্দীদের জেরুশালেম থেকে বাবিলে নিয়ে যাওয়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নবূষরদন, সৈন্যাধক্ষ ঐ সমস্ত লোকেদের রিব্লা, যেখানে বাবিলের রাজা ছিলেন সেখানে নি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2026-10-21T09:36:53Z</dcterms:created>
  <dcterms:modified xsi:type="dcterms:W3CDTF">2026-10-21T09:36:53Z</dcterms:modified>
  <dc:title>যিরমিয় : 52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