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க்க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ின் ராஜாவாகிய ரெமலியாவின் குமாரன் பெக்காவின் இரண்டாம் வருஷத்தில், யூதாவின் ராஜாவாகிய உசியாவின் குமாரன் யோதாம் ராஜாவ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கர்த்தரின் பார்வைக்குச் செம்மையானதைச் செய்தான்; தன் தகப்பனாகிய உசியா செய்தபடியெல்லாம் 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ெரொபெயாமின் இருபத்தேழாம் வருஷத்தில், யூதாவின் ராஜாவாகிய அமத்சியாவின் குமாரன் அசரியா ராஜாவா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த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அமத்சியா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் மேல் பலியிட்டுத் தூபங்காட்டி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் மேல் பலியிட்டுத் தூபங்காட்டி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சர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சர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ரியா தன் பிதாக்களோடே நித்திரையடைந்தபின், அவனைத் தாவீதின் நகரத்திலே அவன் பிதாக்களண்டையிலே அடக்கம்பண்ணினார்கள்; அவன் குமாரனாகிய யோதாம் அவன் ஸ்தானத்தில் ராஜாவா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ரியா தன் பிதாக்களோடே நித்திரையடைந்தபின், அவனைத் தாவீதின் நகரத்திலே அவன் பிதாக்களண்டையிலே அடக்கம்பண்ணினார்கள்; அவன் குமாரனாகிய யோதாம் அவன் ஸ்தானத்தில் ராஜாவா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சின் குமாரனாகிய சல்லூம் அவனுக்கு விரோதமாகக் கட்டுப்பாடுபண்ணி, ஜனத்தின் முன்பாக அவனை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ர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ர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ெனாகேம் தன் பிதாக்களோடு நித்திரையடைந்தபின், அவன் குமாரனாகிய பெக்காகியா அவன் ஸ்தானத்தில் ராஜாவா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ெனாகேம் தன் பிதாக்களோடு நித்திரையடைந்தபின், அவன் குமாரனாகிய பெக்காகியா அவன் ஸ்தானத்தில் ராஜாவா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க்காகிய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க்காகிய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রাজা অসরিয়ের যিহূদায় রাজত্বের 52 তম বছরে রমলিয়ের পুত্র পেকহ শমরিয়ায় ইস্রায়েলের রাজা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কহ 20 বছর রাজত্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বং প্রভু যা কিছু বারণ করেছিলেন পেকহ সে সবই করেছিলেন| নবাটের পুত্র যারবিয়ামের মত পেকহ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েদের পাপাচরণে বাধ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অশূররাজ তিগ্লত্‌পিলেষর এসে ইযোন, আবেল-বৈত্‌-মাখা, যানোহ, কেদশ, হাত্‌সোর, গিলিয়দ, গালীল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প্তালির সমগ্র অঞ্চল দখল করে এখানকার লোকদের অশূরে বন্দী করে নিয়ে যান| এটা হয়েছিল যখন পেক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রাজা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উষিযের পুত্র য়োথমের যিহূদায় রাজত্বকালের 20 বছরের মাথায় এলার পুত্র হোশেয, রমলিযর পুত্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কহের বিরুদ্ধে চএান্ত করে তাঁকে হত্যা করেন এবং নিজে নতুন রাজা হয়ে ব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েকহ যা কিছু গুরুত্বপূর্ণ কাজ করেছিলেন সে সবই ‘ইস্রায়েলে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রমলিয়র পুত্র পেকহর ইস্রায়েলে রাজত্বের দ্বিতীয় বছরে উষিযের পুত্র য়োথম যিহূদার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়োথম যখন রাজা হন তাঁর বয়স ছিল 25 বছর| তিনি 16 বছর জেরুশালেমে রাজত্ব করেছিলেন| তাঁর মা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দোকের কন্যা য়িরূশ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়োথম তাঁর পিতা উষিয়ের মতোই প্রভু নির্দেশিত কাজকর্ম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ারবিয়ামের রাজত্বের 27 তম বছরে অমত্‌সিযের পুত্র অসরিয় যিহূদার নতুন রাজা হ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কিন্তু তিনিও মূর্ত্তি পূজোর জন্য নির্মিত উঁচু বেদীগুলো ধ্বংস করেন নি| তখনও পর্য়ন্ত এইসব বেদ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বলিদান করত ও ধুপধূনো দিত| য়োথম প্রভুর মন্দিরের ওপরের দরজাটি তৈরী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সরিয় যখন রাজা হন, তাঁর বয়স ছিল মাত্র 16 বছর| তিনি 52 বছর জেরুশালেমে রাজত্ব করেছিলেন| অসরি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 ছিলেন য়িথলিযা থে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়োথম য়ে সমস্ত গুরুত্বপূর্ণ কাজ করেছিলেন সে সবই ‘যিহূদা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সরিয় তাঁর পিতা অমত্‌সিযের মত, প্রভুর চোখে য়েগুলো ঠিক সেই কাজগুলো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ঁর রাজত্বকালে, অরামের রাজা রত্‌সীনকে এবং রমলিযর পুত্র পেকহকে প্রভু যিহূদার বিরুদ্ধে যুদ্ধ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়োথমের মৃত্যু হলে তাঁকে তাঁর পূর্বপুরুষদের সঙ্গে দায়ূদ নগরীতে সমাধিস্থ করার পর তাঁর পুত্র আহ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তিনি উঁচু বেদীগুলো ধ্বংস করেন নি| তখনও পর্য়ন্ত এই সব বেদীতে লোকেরা বলিদান করত ও ধূপধু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রাজা অসরিয়কে কুষ্ঠরোগীতে পরিণত করেছিলেন এবং অসরিয় কুষ্ঠরোগী হিসেবেই শেষ পর্য়ন্ত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ন| তিনি একটা আলাদা ঘরে বাস করতেন এবং রাজপুত্র য়োথম রাজপ্রাসাদের দায়িত্ব পালন করা ছাড়াও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সরিয় য়ে সমস্ত গুরুত্বপূর্ণ কাজ করেছিলেন সে সমস্তই ‘যিহূদার রাজাদের ইতিহাস’ গ্রন্থে লিপিব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অসরিয়র মৃত্যুর পর তাঁকে দায়ূদ নগরীতে তাঁর পূর্বপুরুষদের সঙ্গে সমাধিস্থ করা হয়| তাঁর মৃত্যুর 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রাজা হলেন তাঁর পুত্র য়োথ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ারবিয়ামের পুত্র সখরিয, ইস্রায়েলের শমরিয়ায ছ’মাস রাজত্ব করেছিলেন| তিনি অসরিয়ের যিহূদ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ত্ব কালের 38 তম বছরে শমরিয়ার শাসক হ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যা কিছু বারণ করেছিলেন সখরিয সে সবই করেন| নবাটের পুত্র যারবিয়াম ইস্রায়েলের বাসিন্দাদের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পাপাচরণে বাধ্য করেছিলেন, তিনি তা বন্ধ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বেশের পুত্র শল্লুম চএান্ত করে সখরিযকে ইবলিযমে হত্যা করে নিজে নতুন রাজা হয়ে বস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খরিয আর য়ে সমস্ত গুরুত্বপূর্ণ কাজ করেছিলেন সে সব ‘ইস্রায়েলের রাজাদের ইতিহাস’ গ্রন্থে লিপিব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‘য়েহূর উত্তরপুরুষরা চারপুরুষ ধরে ইস্রায়েলে শাসন করবে’ বলে য়ে ভবিষ্যত্‌বাণী করেছিলেন,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ভাবে সত্যে পরিণ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িহূদায় উষিযের রাজত্বের 39 তম বছরে যাবেশের পুত্র শল্লুম ইস্রায়েলের রাজা হন| তিনি এক ম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মরিয়ায রাজত্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গাদির পুত্র মনহেম তির্সা থেকে শমরিয়ায এসে যাবেশের পুত্র শল্লুমকে হত্যা করে তাঁর জায়গায়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হয়ে বস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শল্লুম যা কিছু করেছিলেন, এমন কি সখরিযের বিরুদ্ধে তাঁর চএান্তের কথা এ সবই ‘ইস্রায়েলের রাজ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শল্লুমের মৃত্যুর পর মনহেম তিপ্সহ ও তার পার্শ্ববর্তী অঞ্চলের বিরুদ্ধে যুদ্ধ করে জয়ী হন| সেখান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গরিকরা শহরের দরজা খুলে দিতে অস্বীকার করায মনহেম তাদের পরাজিত করে জোর করে শহরে ঢুকে সেখানকা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ভবতী মহিলাদের কেটে ফ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িহূদায় অসরিয়ের রাজত্বের 39 বছরের মাথায় ইস্রায়েলের রাজা হবার পর গাদির পুত্র মনহেম 10 বছ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শমরিয়ায রাজত্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যা কিছু করতে বারণ করেছিলেন মনহেম সে সমস্ত কাজই করেছিলেন| নবাটের পুত্র যারবিয়ামের মতো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ইস্রায়েলের লোকদের পাপাচরণ করতে বাধ্য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অশূর-রাজ পূল ইস্রায়েলের বিরুদ্ধে যুদ্ধ করতে এলে মনহেম তাঁকে 75,000 পাউণ্ড রূপো দিয়ে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ক্ষে আনার চেষ্ট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ধনী ও প্রতিপত্তিশালী ব্যক্তিদের কাছ থেকে কর আদায করে মনহেম এই টাকা তুলেছিলেন| তিনি প্রত্যে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প্রায় 20 আউন্স করে রূপো কর হিসেবে আদায করে, তারপর সেই অর্থ অশূর রাজের হাতে তুলে দিলে, অশূ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 ইস্রায়েল ছেড়ে চল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নহেম যা কিছু গুরুত্বপূর্ণ কাজ করেছিলেন সে সবই ‘ইস্রায়েলের রাজাদের ইতিহাস’ গ্রন্থে লিপিব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নহেমের মৃত্যুর পর তাঁকে তাঁর পূর্বপুরুষদের সঙ্গে সমাধিস্থ করা হয়| এরপর মনহেমের পুত্র পকহ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জায়গায় নতুন রাজা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িহূদায় অসরিয়ের রাজত্বের 50 তম বছরে মনহেমের পুত্র পকহিয় শমরিয়ায় ইস্রায়েলের রাজা হয়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িনি দু বছর রাজত্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কহিয় সে সমস্ত কাজই করেছিলেন, য়েগুলো ছিল প্রভুর দ্বারা নিষিদ্ধ| নবাটের পুত্র যারবিয়ামের ম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ও ইস্রায়েলের লোকদের পাপাচরণের পথে ঠেল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কহিয়র সেনাপতি ছিলেন রমলিযের পুত্র পেকহ| পেকহ অর্গব এবং অরিযি সমেত গিলিয়দের 50 জন ব্যক্ত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সঙ্গে নিয়েছিলেন এবং রাজপ্রাসাদের মধ্যে পকহিয়কে হত্য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কহিয় য়ে সমস্ত গুরুত্বপূর্ণ কাজ করেছিলেন সেসব ‘ইস্রায়েলের রাজাদের ইতিহাস’ গ্রন্থে লিপিব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2026-10-21T08:50:29Z</dcterms:created>
  <dcterms:modified xsi:type="dcterms:W3CDTF">2026-10-21T08:50:29Z</dcterms:modified>
  <dc:title>২ রাজাবলি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