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ால் உண்டாயிருக்கிற ஜீவனைப்பற்றிய வாக்குத்தத்தத்தின்படி, தேவனுடைய சித்தத்தினால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ால் உண்டாயிருக்கிற ஜீவனைப்பற்றிய வாக்குத்தத்தத்தின்படி, தேவனுடைய சித்தத்தினால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குமாரனாகிய தீமோத்தேயுவுக்கு எழுதுகிறதாவது: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குமாரனாகிய தீமோத்தேயுவுக்கு எழுதுகிறதாவது: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ரவும் பகலும் இடைவிடாமல் என் ஜெபங்களில் உன்னை நினைத்து, உன் கண்ணீரை ஞாபகம்பண்ணி, சந்தோஷத்தால் நிறையப்படும்படிக்கு உன்னைக் காண வாஞ்சையாய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ரவும் பகலும் இடைவிடாமல் என் ஜெபங்களில் உன்னை நினைத்து, உன் கண்ணீரை ஞாபகம்பண்ணி, சந்தோஷத்தால் நிறையப்படும்படிக்கு உன்னைக் காண வாஞ்சையாயிரு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ிலுள்ள மாயமற்ற விசுவாசத்தை நினைவுகூருகிறதினால், என் முன்னோர்கள் முதற்கொண்டு சுத்த மனச்சாட்சியோடே ஆராதித்துவரும் தேவனை நான் ஸ்தோத்திர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ிசுவாசம் முந்தி உன் பாட்டியாகிய லோவிசாளுக்குள்ளும் உன் தாயாகிய ஐனிக்கேயாளுக்குள்ளும் நிலைத்திருந்தது; அது உனக்குள்ளும் நிலைத்திருக்கிறதென்று நிச்சயி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ிசுவாசம் முந்தி உன் பாட்டியாகிய லோவிசாளுக்குள்ளும் உன் தாயாகிய ஐனிக்கேயாளுக்குள்ளும் நிலைத்திருந்தது; அது உனக்குள்ளும் நிலைத்திருக்கிறதென்று நிச்சயித்த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ாக, நான் உன்மேல் என் கைளை வைத்ததினால் உனக்கு உண்டான தேவவரத்தை நீ அனல்மூட்டி எழுப்பிவிடும்படி உனக்கு நினைப்பூட்ட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ாக, நான் உன்மேல் என் கைளை வைத்ததினால் உனக்கு உண்டான தேவவரத்தை நீ அனல்மூட்டி எழுப்பிவிடும்படி உனக்கு நினைப்பூட்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நமக்குப் பயமுள்ள ஆவியைக் கொடாமல், பலமும் அன்பும் தெளிந்த புத்தியுமுள்ள ஆவியையே கொடுத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ம்முடைய கர்த்தரைப்பற்றிய சாட்சியைக்குறித்தாவது, அவர்நிமித்தம் கட்டப்பட்டிருக்கிற என்னைக்குறித்தாவது, நீ வெட்கப்படாமல், தேவவல்லமைக்கேற்றபடி சுவிசேஷத்திற்காக என்னோடேகூடத் தீங்கநுபவ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நம்முடைய கர்த்தரைப்பற்றிய சாட்சியைக்குறித்தாவது, அவர்நிமித்தம் கட்டப்பட்டிருக்கிற என்னைக்குறித்தாவது, நீ வெட்கப்படாமல், தேவவல்லமைக்கேற்றபடி சுவிசேஷத்திற்காக என்னோடேகூடத் தீங்கநுபவ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ிரியைகளின்படி நம்மை இரட்சிக்காமல், தம்முடைய தீர்மானத்தின்படியும், ஆதிகாலமுதல் கிறிஸ்து இயேசுவுக்குள் நமக்கு அருளப்பட்ட கிருபையின்படியும், நம்மை இரட்சித்து, பரிசுத்த அழைப்பினாலே அழை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ிரியைகளின்படி நம்மை இரட்சிக்காமல், தம்முடைய தீர்மானத்தின்படியும், ஆதிகாலமுதல் கிறிஸ்து இயேசுவுக்குள் நமக்கு அருளப்பட்ட கிருபையின்படியும், நம்மை இரட்சித்து, பரிசுத்த அழைப்பினாலே அழை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ுடைய இரட்சகராகிய இயேசுகிறிஸ்து பிரசன்னமானதினாலே அந்தக்கிருபை இப்பொழுது வெளிப்படுத்தப்பட்டது; அவர் மரணத்தைப் பரிகரித்து, ஜீவனையும் அழியாமையையும் சுவிசேஷத்தினாலே வெளியரங்கமாக்க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ுடைய இரட்சகராகிய இயேசுகிறிஸ்து பிரசன்னமானதினாலே அந்தக்கிருபை இப்பொழுது வெளிப்படுத்தப்பட்டது; அவர் மரணத்தைப் பரிகரித்து, ஜீவனையும் அழியாமையையும் சுவிசேஷத்தினாலே வெளியரங்கமாக்க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ன் பிரசங்கியாகவும், அப்போஸ்தலனாகவும், புறஜாதியாருக்குப் போதகனாகவும் நியமிக்கப்ப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நான் இந்தப் பாடுகளையும் அனுபவிக்கிறேன்; ஆயினும், நான் வெட்கப்படுகிறதில்லை; ஏனென்றால், நான் விசுவாசித்திருக்கிறவர் இன்னாரென்று அறிவேன், நான் அவரிடத்தில் ஒப்புக்கொடுத்ததை அவர் அந்நாள் வரைக்கும் காத்துக்கொள்ள வல்லவராயிருக்கிறாரென்று நிச்சயித்தும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நான் இந்தப் பாடுகளையும் அனுபவிக்கிறேன்; ஆயினும், நான் வெட்கப்படுகிறதில்லை; ஏனென்றால், நான் விசுவாசித்திருக்கிறவர் இன்னாரென்று அறிவேன், நான் அவரிடத்தில் ஒப்புக்கொடுத்ததை அவர் அந்நாள் வரைக்கும் காத்துக்கொள்ள வல்லவராயிருக்கிறாரென்று நிச்சயித்தும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நான் இந்தப் பாடுகளையும் அனுபவிக்கிறேன்; ஆயினும், நான் வெட்கப்படுகிறதில்லை; ஏனென்றால், நான் விசுவாசித்திருக்கிறவர் இன்னாரென்று அறிவேன், நான் அவரிடத்தில் ஒப்புக்கொடுத்ததை அவர் அந்நாள் வரைக்கும் காத்துக்கொள்ள வல்லவராயிருக்கிறாரென்று நிச்சயித்தும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ிறிஸ்து இயேசுவைப்பற்றும் விசுவாசத்தோடும் அன்போடும் என்னிடத்தில் கேட்டிருக்கிற ஆரோக்கியமான வசனங்களின் சட்டத்தைக் கைக்கொண்ட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ிறிஸ்து இயேசுவைப்பற்றும் விசுவாசத்தோடும் அன்போடும் என்னிடத்தில் கேட்டிருக்கிற ஆரோக்கியமான வசனங்களின் சட்டத்தைக் கைக்கொண்டிர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ஒப்புவிக்கப்பட்ட அந்த நற்பொருளை நமக்குள்ளே வாசம்பண்ணுகிற பரிசுத்த ஆவியினாலே காத்துக்கொ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ியா நாட்டிலிருக்கிற யாவரும் அவர்களில் பிகெல்லு எர்மொகெனே முதலாய் என்னைவிட்டுப் விலகினார்களென்று அறிந்திருக்கிற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ியா நாட்டிலிருக்கிற யாவரும் அவர்களில் பிகெல்லு எர்மொகெனே முதலாய் என்னைவிட்டுப் விலகினார்களென்று அறிந்திருக்கிற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நேசிப்போருவின் வீட்டாருக்குக் கர்த்தர் இரக்கங் கட்டளையிடுவாராக; அவன் அநேகந்தரம் என்னை இளைப்பாற்றினான்; என் விலங்கைக்குறித்து அவன் வெட்கப்படவுமில்லை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நேசிப்போருவின் வீட்டாருக்குக் கர்த்தர் இரக்கங் கட்டளையிடுவாராக; அவன் அநேகந்தரம் என்னை இளைப்பாற்றினான்; என் விலங்கைக்குறித்து அவன் வெட்கப்படவுமில்லை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ோமாவில் வந்திருந்தபோது அதிக ஜாக்கிரதையாய் என்னைத்தேடிக் கண்டுபிட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அவன் கர்த்தரிடத்தில் இரக்கத்தைக் கண்டடையும்படி, கர்த்தர் அவனுக்கு அனுக்கிரகஞ்செய்வாராக; அவன் எபேசுவிலே செய்த பற்பல உதவிகளையும் நீ நன்றாய் அறிந்திருக்கிறாயே. ஆதலால், என் குமாரனே, நீ கிறிஸ்து இயேசுவிலுள்ள கிருபையில் பலப்ப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அவன் கர்த்தரிடத்தில் இரக்கத்தைக் கண்டடையும்படி, கர்த்தர் அவனுக்கு அனுக்கிரகஞ்செய்வாராக; அவன் எபேசுவிலே செய்த பற்பல உதவிகளையும் நீ நன்றாய் அறிந்திருக்கிறாயே. ஆதலால், என் குமாரனே, நீ கிறிஸ்து இயேசுவிலுள்ள கிருபையில் பலப்ப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will of God, according to the promise of life which i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Jes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Timothy, my dearly beloved son: Grace, mercy, and peace, from God the Father and Christ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thank God, whom I serve from my forefathers with pure conscience, that without ceasing I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membrance of you in my prayers night and da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reatly desiring to see you, being mindful of your tears, that I may be filled with jo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n I call to remembrance the sincere faith that is in you, which dwelt first in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andmother Lois, and your mother Eunice; and I am persuaded that in you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fore I put you in remembrance that you stir up the gift of God, which is in you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tting on of my ha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God has not given us the spirit of fear; but of power, and of love, and of a sound m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 not you therefore ashamed of the testimony of our Lord, nor of me his prisoner: but b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aker of the afflictions of the gospel according to the power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has saved us, and called us with an holy calling, not according to our works, but accor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his own purpose and grace, which was given us in Christ Jesus before the world beg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s now made manifest by the appearing of our Saviour Jesus Christ, who has abolished dea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has brought life and immortality to light through the gosp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Unto which I am appointed a preacher, and an apostle, and a teacher of the Genti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which cause I also suffer these things: nevertheless I am not ashamed: for I know whom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believed, and am persuaded that he is able to keep that which I have committed unto him again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old fast the form of sound words, which you have heard of me, in faith and love which i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good thing which was committed unto you keep by the Holy Spirit which dwells in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is you know, that all they which are in Asia be turned away from me; of whom are Phygellu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rmoge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give mercy unto the house of Onesiphorus; for he often refreshed me, and was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hamed of my chai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, when he was in Rome, he sought me out very diligently, and found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grant unto him that he may find mercy of the Lord in that day: and in how many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ministered unto me at Ephesus, you know very we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2026-10-21T06:12:22Z</dcterms:created>
  <dcterms:modified xsi:type="dcterms:W3CDTF">2026-10-21T06:12:22Z</dcterms:modified>
  <dc:title>2 Timothy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