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praise Thee, O Lord, for the bountiful harvest 
That now has been gathered and garnered with care ; 
Rewarding the toil of the sower and reaper,  
While all in its blessings may shar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 boun - - - tiful harvest, we praise Thee, 
We thank Thee and bless Thee, O Lord : 
For the boun tiful harvest, we praise Thee, 
and bless Thee, O Lor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e praise Thee, O Lord, for the 
bountiful harvest, 
We praise Thee for sunshine, the dew, and the rain; 
For soft summer breezes so gracefully bending 
The bright golden billows of grain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e praise Thee, O Lord, for Thy wonderful token  
That shines as it shone on Thy servants of old,
The pledge and assurance that seed-time and harvest 
From earth Thou wilt never withhold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e bless Thee, O Lord, for Thy wonderful mercies ;
And while to Thy glory our voices we raise,  
O Thou that regardest the prayers of Thy people, 
Accept our thanksgiving and prais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2026-07-09T08:55:10Z</dcterms:created>
  <dcterms:modified xsi:type="dcterms:W3CDTF">2026-07-09T08:55:10Z</dcterms:modified>
  <dc:title>Hymn : 1058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