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பிரதானமாய்ச் சொல்லுகிற புத்தியென்னவெனில், எல்லா மனுஷருக்காகவும் விண்ணப்பங்களையும் ஜெபங்களையும் வேண்டுதல்களையும் ஸ்தோத்திரங்களையும் பண்ணவேண்டு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பிரதானமாய்ச் சொல்லுகிற புத்தியென்னவெனில், எல்லா மனுஷருக்காகவும் விண்ணப்பங்களையும் ஜெபங்களையும் வேண்டுதல்களையும் ஸ்தோத்திரங்களையும் பண்ணவேண்ட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ப் பக்தியோடும் நல்லொழுக்கத்தோடும் கலகமில்லாமல் அமைதலுள்ள ஜீவனம்பண்ணும்படிக்கு, ராஜாக்களுக்காகவும், அதிகாரமுள்ள யாவருக்காகவும் அப்படியே செய்ய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ப் பக்தியோடும் நல்லொழுக்கத்தோடும் கலகமில்லாமல் அமைதலுள்ள ஜீவனம்பண்ணும்படிக்கு, ராஜாக்களுக்காகவும், அதிகாரமுள்ள யாவருக்காகவும் அப்படியே செய்ய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இரட்சகராகிய தேவனுக்குமுன்பாக அது நன்மையும் பிரியம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 மனுஷரும் இரட்சிக்கப்படவும், சத்தியத்தை அறிகிற அறிவை அடையவும், அவர் சித்தமுள்ளவராய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ருவரே தேவனுக்கும் மனுஷருக்கும் மத்தியஸ்தரும் ஒருவ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ருவரே தேவனுக்கும் மனுஷருக்கும் மத்தியஸ்தரும் ஒருவ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ையும் மீட்கும் பொருளாகத் தம்மை ஒப்புக்கொடுத்த மனுஷனாகிய கிறிஸ்து இயேசு அவரே; இதற்குரியசாட்சி ஏற்ற காலங்களில் விளங்கிவர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ையும் மீட்கும் பொருளாகத் தம்மை ஒப்புக்கொடுத்த மனுஷனாகிய கிறிஸ்து இயேசு அவரே; இதற்குரியசாட்சி ஏற்ற காலங்களில் விளங்கிவர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ற்காகவே நான் பிரசங்கியாகவும், அப்போஸ்தலனாகவும், புறஜாதிகளுக்கு விசுவாசத்தையும் சத்தியத்தையும் விளங்கப்பண்ணுகிற போதகனாகவும் நியமிக்கப்பட்டிருக்கிறேன்; நான் பொய் சொல்லாமல் கிறிஸ்துவுக்குள் உண்மையை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ற்காகவே நான் பிரசங்கியாகவும், அப்போஸ்தலனாகவும், புறஜாதிகளுக்கு விசுவாசத்தையும் சத்தியத்தையும் விளங்கப்பண்ணுகிற போதகனாகவும் நியமிக்கப்பட்டிருக்கிறேன்; நான் பொய் சொல்லாமல் கிறிஸ்துவுக்குள் உண்மையை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புருஷர்கள் கோபமும் தர்க்கமுமில்லாமல் பரிசுத்தமான கைகளை உயர்த்தி, எல்லா இடங்களிலேயும் ஜெபம்பண்ணவேண்டுமென்று விரும்ப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புருஷர்கள் கோபமும் தர்க்கமுமில்லாமல் பரிசுத்தமான கைகளை உயர்த்தி, எல்லா இடங்களிலேயும் ஜெபம்பண்ணவேண்டுமென்று விரும்ப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ம் மயிரைப் பின்னுதலினாலாவது, பொன்னினாலாவது, முத்துக்களினாலாவது, விலையேறப்பெற்ற வஸ்திரத்தினாலாவது தங்களை அலங்கரியாம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ம் மயிரைப் பின்னுதலினாலாவது, பொன்னினாலாவது, முத்துக்களினாலாவது, விலையேறப்பெற்ற வஸ்திரத்தினாலாவது தங்களை அலங்கரியாம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ுதியான வஸ்திரத்தினாலும், நாணத்தினாலும், தெளிந்த புத்தியினாலும், தேவபக்தியுள்ளவர்களென்று சொல்லிக்கொள்ளுகிற ஸ்திரீகளுக்கு ஏற்றபடியே நற்கிரியைகளினாலும், தங்களை அலங்கரி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ுதியான வஸ்திரத்தினாலும், நாணத்தினாலும், தெளிந்த புத்தியினாலும், தேவபக்தியுள்ளவர்களென்று சொல்லிக்கொள்ளுகிற ஸ்திரீகளுக்கு ஏற்றபடியே நற்கிரியைகளினாலும், தங்களை அலங்கரி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ஸ்திரீயானவள் எல்லாவற்றிலும் அடக்கமுடையவளாயிருந்து, அமைதலோடு கற்றுக்கொள்ளக்கடவ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பதேசம்பண்ணவும், புருஷன்மேல் அதிகாரஞ்செலுத்தவும், ஸ்திரீயானவளுக்கு நான் உத்தரவு கொடுக்கிறதில்லை; அவள் அமைதலாயிருக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த்தினாலெனில், முதவாவது ஆதாம் உருவாக்கப்பட்டான், பின்பு ஏவாள் உருவாக்கப்பட்ட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ஆதாம் வஞ்சிக்கப்படவில்லை, ஸ்திரீயானவளே வஞ்சிக்கப்பட்டு மீறுதலுக்கு உட்பட்ட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ஆதாம் வஞ்சிக்கப்படவில்லை, ஸ்திரீயானவளே வஞ்சிக்கப்பட்டு மீறுதலுக்கு உட்பட்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தெளிந்த புத்தியோடு விசுவாசத்திலும் அன்பிலும் பரிசுத்தத்திலும் நிலைகொண்டிருந்தால், பிள்ளைப்பேற்றினாலே இரட்சிக்கப்படுவ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தெளிந்த புத்தியோடு விசுவாசத்திலும் அன்பிலும் பரிசுத்தத்திலும் நிலைகொண்டிருந்தால், பிள்ளைப்பேற்றினாலே இரட்சிக்கப்படுவ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ার প্রথম অনুরোধ এই য়ে তোমরা সকল মানুষের জন্য ঈশ্বরের কাছে প্রার্থনা কর৷ সকল মানুষের জন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সঙ্গে কথা বল৷ তাদের যা কিছু প্রযোজন তা ঈশ্বরের কাছে চাও ও তাঁর কাছে কৃতজ্ঞ হ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িশেষ করে রাজাদের ও আধিকারিক সকলের জন্য প্রার্থনা করা উচিত য়েন আমরা নীরবে ও শান্তিতে জীবনযা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ি, য়ে জীবন হবে ঈশ্বরভক্তি ও ঈশ্বরের উপাসনায় পূর্ণ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রকম করা ভাল, এতে আমাদের ত্রাণকর্তা সন্তষ্ট হ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 ইচ্ছা এই যেন সমস্ত মানুষ উদ্ধার পায় ও সত্য জান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ারণ একমাত্র ঈশ্বর আছেন আর ঈশ্বরের ও মানুষের মধ্যে কেবল একমাত্র পথ আছে, যার মাধ্যমে মানুষ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পৌঁছতে পারে৷ সেই পথ যীশু খ্রীষ্ট, যিনি নিজেও একজন মানুষ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মস্ত লোকদের পাপমুক্ত করতে যীশু নিজেকে উত্‌সর্গ করেছিলেন৷ যীশুর এই কাজ সঠিক সময়ে প্রমাণ করল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চান য়েন সব লোক উদ্ধার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জন্যই অইহুদীদের কাছে আমাকে সুসমাচার প্রচারক ও প্রেরিতরূপে এবং বিশ্বাসের ও সত্যের শিক্ষক হিস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করা হল৷ আমি সত্যি বলছি, মিথ্যা বলছ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র ইচ্ছা এই য়ে, সমস্ত জায়গায় পুরুষেরা প্রার্থনা করুক৷ যাঁরা প্রার্থনার জন্য ঈশ্বরের দিকে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বে তাদের পবিত্র হওয়া চাই৷ তারা মনে ক্রোধ না রেখে ও তর্কাতর্কি না করে প্রার্থনা 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নুরূপভাবে আমি চাই নারীরা য়েন ভদ্রভাবে ও যুক্তিযুক্তভাবে উপযুক্ত পোশাক পরে তাদের সজ্জিত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নিজেদের য়েন শৌখিন খোঁপা করা চুলে বা সোনা মুক্তোর গহনায় বা দামী পোশাকে না সাজ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সত্ কাজের অলঙ্কারে তাদের সেজে থাকা উচিত৷ য়ে নারী নিজেকে ঈশ্বরভক্ত বলে পরিচয় দেয়,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ভাবেই সাজা উচি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নারীরা সম্পূর্ণ বশ্যতাপূর্বক নীরবে নতনম্র হয়ে শিক্ষা গ্রহণ 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কোন নারীকে শিক্ষা দিতে অথবা কোন পুরুষের ওপরে কর্তৃত্ত্ব করতে দিই না; বরং নারী নীরব থাক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ারণ প্রথমে আদমকে এবং পরে হবাকে সৃষ্টি করা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দমকে দিয়াবল বোকা বানাতে পারে নি; কিন্তু নারীকেই দিয়াবল সম্পূর্ণভাবে বোকা বানিয়ে পা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বু যদি আত্মসংযমের সাথে বিশ্বাসে, প্রেমে ও পবিত্রতায় তারা জীবনযাপন করতে থাকে, তবে ন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তৃত্বের দাযিত্ব পালন করে উদ্ধার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2026-10-20T07:53:42Z</dcterms:created>
  <dcterms:modified xsi:type="dcterms:W3CDTF">2026-10-20T07:53:42Z</dcterms:modified>
  <dc:title>১ তীমথিয়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