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Naboth the Jezreelite had a vineyard, which was in Jezreel, hard by the palace of Ahab king of Samar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Naboth the Jezreelite had a vineyard, which was in Jezreel, hard by the palace of Ahab king of Samar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b spoke unto Naboth, saying, Give me your vineyard, that I may have it for a garden of herbs, because it is near unto my house: and I will give you for it a better vineyard than it; or, if it seem good to you, I will give you the worth of it in mone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b spoke unto Naboth, saying, Give me your vineyard, that I may have it for a garden of herbs, because it is near unto my house: and I will give you for it a better vineyard than it; or, if it seem good to you, I will give you the worth of it in mone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b spoke unto Naboth, saying, Give me your vineyard, that I may have it for a garden of herbs, because it is near unto my house: and I will give you for it a better vineyard than it; or, if it seem good to you, I will give you the worth of it in mone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aboth said to Ahab, The LORD forbid it me, that I should give the inheritance of my fathers unto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aboth said to Ahab, The LORD forbid it me, that I should give the inheritance of my fathers unto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hab came into his house heavy and displeased because of the word which Naboth the Jezreelite had spoken to him: for he had said, I will not give you the inheritance of my fathers. And he laid him down upon his bed, and turned away his face, and would eat no brea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hab came into his house heavy and displeased because of the word which Naboth the Jezreelite had spoken to him: for he had said, I will not give you the inheritance of my fathers. And he laid him down upon his bed, and turned away his face, and would eat no br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hab came into his house heavy and displeased because of the word which Naboth the Jezreelite had spoken to him: for he had said, I will not give you the inheritance of my fathers. And he laid him down upon his bed, and turned away his face, and would eat no br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ezebel his wife came to him, and said unto him, Why is your spirit so sad, that you eat no br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ezebel his wife came to him, and said unto him, Why is your spirit so sad, that you eat no bre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er, Because I spoke unto Naboth the Jezreelite, and said unto him, Give me your vineyard for money; or else, if it please you, I will give you another vineyard for it: and he answered, I will not give you my vineya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er, Because I spoke unto Naboth the Jezreelite, and said unto him, Give me your vineyard for money; or else, if it please you, I will give you another vineyard for it: and he answered, I will not give you my vineya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er, Because I spoke unto Naboth the Jezreelite, and said unto him, Give me your vineyard for money; or else, if it please you, I will give you another vineyard for it: and he answered, I will not give you my vineya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er, Because I spoke unto Naboth the Jezreelite, and said unto him, Give me your vineyard for money; or else, if it please you, I will give you another vineyard for it: and he answered, I will not give you my vineya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zebel his wife said unto him, Do you now govern the kingdom of Israel? arise, and eat bread, and let yours heart be merry: I will give you the vineyard of Naboth the Jezreeli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zebel his wife said unto him, Do you now govern the kingdom of Israel? arise, and eat bread, and let yours heart be merry: I will give you the vineyard of Naboth the Jezreeli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zebel his wife said unto him, Do you now govern the kingdom of Israel? arise, and eat bread, and let yours heart be merry: I will give you the vineyard of Naboth the Jezreeli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she wrote letters in Ahab's name, and sealed them with his seal, and sent the letters unto the elders and to the nobles that were in his city, dwelling with Nabo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she wrote letters in Ahab's name, and sealed them with his seal, and sent the letters unto the elders and to the nobles that were in his city, dwelling with Nabo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she wrote letters in Ahab's name, and sealed them with his seal, and sent the letters unto the elders and to the nobles that were in his city, dwelling with Nabo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wrote in the letters, saying, Proclaim a fast, and set Naboth on high among the peop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wrote in the letters, saying, Proclaim a fast, and set Naboth on high among the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et two men, sons of Belial, before him, to bear witness against him, saying, You did blaspheme God and the king. And then carry him out, and stone him, that he may d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et two men, sons of Belial, before him, to bear witness against him, saying, You did blaspheme God and the king. And then carry him out, and stone him, that he may di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et two men, sons of Belial, before him, to bear witness against him, saying, You did blaspheme God and the king. And then carry him out, and stone him, that he may di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en of his city, even the elders and the nobles who were the inhabitants in his city, did as Jezebel had sent unto them, and as it was written in the letters which she had sent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en of his city, even the elders and the nobles who were the inhabitants in his city, did as Jezebel had sent unto them, and as it was written in the letters which she had sent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proclaimed a fast, and set Naboth on high among the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y sent to Jezebel, saying, Naboth is stoned, and is d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when Jezebel heard that Naboth was stoned, and was dead, that Jezebel said to Ahab, Arise, take possession of the vineyard of Naboth the Jezreelite, which he refused to give you for money: for Naboth is not alive, but de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when Jezebel heard that Naboth was stoned, and was dead, that Jezebel said to Ahab, Arise, take possession of the vineyard of Naboth the Jezreelite, which he refused to give you for money: for Naboth is not alive, but de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when Jezebel heard that Naboth was stoned, and was dead, that Jezebel said to Ahab, Arise, take possession of the vineyard of Naboth the Jezreelite, which he refused to give you for money: for Naboth is not alive, but d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Ahab heard that Naboth was dead, that Ahab rose up to go down to the vineyard of Naboth the Jezreelite, to take possession of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Ahab heard that Naboth was dead, that Ahab rose up to go down to the vineyard of Naboth the Jezreelite, to take possession of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rd of the LORD came to Elijah the Tishbite,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rise, go down to meet Ahab king of Israel, which is in Samaria: behold, he is in the vineyard of Naboth, where he is gone down to possess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rise, go down to meet Ahab king of Israel, which is in Samaria: behold, he is in the vineyard of Naboth, where he is gone down to possess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speak unto him, saying, Thus says the LORD, Have you killed, and also taken possession? And you shall speak unto him, saying, Thus says the LORD, In the place where dogs licked the blood of Naboth shall dogs lick your blood, even you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speak unto him, saying, Thus says the LORD, Have you killed, and also taken possession? And you shall speak unto him, saying, Thus says the LORD, In the place where dogs licked the blood of Naboth shall dogs lick your blood, even you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speak unto him, saying, Thus says the LORD, Have you killed, and also taken possession? And you shall speak unto him, saying, Thus says the LORD, In the place where dogs licked the blood of Naboth shall dogs lick your blood, even you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hab said to Elijah, Have you found me, O mine enemy? And he answered, I have found you: because you have sold yourself to work evil in the sight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hab said to Elijah, Have you found me, O mine enemy? And he answered, I have found you: because you have sold yourself to work evil in the sight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hold, I will bring evil upon you, and will take away your posterity, and will cut off from Ahab him that pisses against the wall, and him that is shut up and left in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hold, I will bring evil upon you, and will take away your posterity, and will cut off from Ahab him that pisses against the wall, and him that is shut up and left in Isra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ill make yours house like the house of Jeroboam the son of Nebat, and like the house of Baasha the son of Ahijah, for the provocation wherewith you have provoked me to anger, and made Israel to si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ill make yours house like the house of Jeroboam the son of Nebat, and like the house of Baasha the son of Ahijah, for the provocation wherewith you have provoked me to anger, and made Israel to s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ill make yours house like the house of Jeroboam the son of Nebat, and like the house of Baasha the son of Ahijah, for the provocation wherewith you have provoked me to anger, and made Israel to s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f Jezebel also spoke the LORD, saying, The dogs shall eat Jezebel by the wall of Jezre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im that dies of Ahab in the city the dogs shall eat; and him that dies in the field shall the fowls of the air ea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im that dies of Ahab in the city the dogs shall eat; and him that dies in the field shall the fowls of the air ea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re was none like unto Ahab, which did sell himself to work wickedness in the sight of the LORD, whom Jezebel his wife stirred up.]]></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re was none like unto Ahab, which did sell himself to work wickedness in the sight of the LORD, whom Jezebel his wife stirred up.]]></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did very abominably in following idols, according to all things as did the Amorites, whom the LORD cast out before the children of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did very abominably in following idols, according to all things as did the Amorites, whom the LORD cast out before the children of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when Ahab heard those words, that he rent his clothes, and put sackcloth upon his flesh, and fasted, and lay in sackcloth, and went softl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when Ahab heard those words, that he rent his clothes, and put sackcloth upon his flesh, and fasted, and lay in sackcloth, and went softl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ord of the LORD came to Elijah the Tishbite, say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you how Ahab humbles himself before me? because he humbles himself before me, I will not bring the evil in his days: but in his son's days will I bring the evil upon his ho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you how Ahab humbles himself before me? because he humbles himself before me, I will not bring the evil in his days: but in his son's days will I bring the evil upon his hous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you how Ahab humbles himself before me? because he humbles himself before me, I will not bring the evil in his days: but in his son's days will I bring the evil upon his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க்குப் பின்பு, யெஸ்ரயேலனாகிய நாபோத்துக்கு யெஸ்ரயேலிலே சமாரியாவின் ராஜாவாகிய ஆகாபின் அ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டையில் ஒரு திராட்சத்தோட்ட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ப் நாபோத்தோடே பேசி: உன் திராட்சத்தோட்டம் என் வீட்டிற்கு அடுத்திருக்கிறபடியால்,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ல்லையாக்கும்படி எனக்குக் கொடு, அதைப்பார்க்கிலும் நல்ல திராட்சத்தோட்டத்தை அதற்குப் பதி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த் தருவேன்; அல்லது உனக்கு வேண்டுமானால், அதின் விலைக்கிரயமான பணத்தைத் தரு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போத் ஆகாபை நோக்கி: நான் என் பிதாக்களின் சுதந்தரத்தை உமக்குக் கொடாதபடி கர்த்தர்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ப்படி என் பிதாக்களின் சுதந்தரத்தை உமக்குக் கொடேன் என்று யெஸ்ரயேலனாகிய நாபோத் தன்னோடே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காக ஆகாப் சலிப்பும் சினமுமாய், தன் வீட்டிற்கு வந்து, போஜனம்பண்ணாமல், தன் கட்டிலி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தன் முகத்தைத் திருப்பிக் 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ன் மனைவியாகிய யேசபேல் அவனிடத்தில் வந்து: நீர் போஜனம்பண்ணாதபடிக்கு, உம்முடைய 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ப்பாயிருக்கிறது என்ன என்று அவனைக் கேட்ட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அவளைப் பார்த்து: நான் யெஸ்ரயேலனாகிய நாபோத்தோடே பேசி: உன் திராட்சத்தோட்டத்தை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யமாய்க்கொடு; அல்லது உனக்கு ராசியானால் அதற்குப் பதிலாக வேறே திராட்சத்தோட்டத்தை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ன் என்றேன். அதற்கு அவன்: என் திராட்சத்தோட்டத்தை உமக்குக் கொடுக்கமாட்டே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மனைவியாகிய யேசபேல் அவனை நோக்கி: நீர் இப்போது இஸ்ரவேலின்மேல் ராஜ்யபாரம்பண்ணு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நீர் எழுந்து போஜனம் பண்ணி மனமகிழ்ச்சியாயிரும்; யெஸ்ரயேலனாகிய நாபோத்தின் திராட்சத்தோட்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மக்குக் கொடுப்பேன் என்று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ள் ஆகாபின் பெயரால் நிருபங்களை எழுதி, அவன் முத்திரையை அவைகளுக்குப் போட்டு, அந்த நிரு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 இருக்கும் பட்டணத்தில் அவனோடே குடியிருக்கிற மூப்பரிடத்துக்கும் பெரியோரிட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நிருபங்களில் அவள் எழுதினது என்னவென்றால்: நீங்கள் உபவாசம் என்று பிரசித்தப்படுத்தி, நா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ன் முன்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யும் ராஜாவையும் தூஷித்தாய் என்று அவன்மேல் சாட்சிசொல்லுகிற பேலியாளின் மக்களாகிய இரண்டு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எதிராக நிறுத்தி, அவனை வெளியே கொண்டுபோய் அவன் சாகும்படிக்கு அவனைக் கல்லெறியு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பட்டணத்திலே குடியிருக்கிற மூப்பரும் பெரியோருமாகிய அவன் பட்டணத்து மனுஷர், யேசபேல்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 நிருபங்களில் எழுதிக்கட்டளையிட்டிருந்த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உபவாசம் என்று பிரசித்தப்படுத்தி நாபோத்தை ஜனத்தின் முன்னே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பேலியாளின் மக்களாகிய இரண்டு பேர் வந்து, அவனுக்கு எதிராக உட்கார்ந்து: நாபோத் தே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யும் தூஷித்தான் என்று ஜனத்திற்கு முன்பாக அவன்மேல் சாட்சி சொன்னார்கள்; அதற்குப்பின்பு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 வெளியே கொண்டு போய், அவன் சாகும்படிக்கு அவனைக் கல்லெ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ற்பாடு யேசபேலுக்கு, நாபோத் கல்லெறியுண்டு செத்தான் என்று சொல்லி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போத் கல்லெறியுண்டு செத்ததை யேசபேல் கேட்டபோது, ஆகாபை நோக்கி: நீர் எழுந்திருந்து, யெஸ்ரயேல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 உமக்கு விலைக்கிரயமாய்க் கொடுக்கமாட்டேன் என்று சொன்ன திராட்சத்தோட்டத்தைச் சொந்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ம்; நாபோத் உயிரோடில்லை, அவன் செத்துப்போ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போத் செத்துப்போனதை ஆகாப் கேட்டபோது, அவன் யெஸ்ரயேலனாகிய நாபோத்தின் திராட்சத்தோட்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மாய் எடுத்துக்கொள்ளும்படி எழு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டைய வார்த்தை திஸ்பியனாகிய எலியாவு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எழுந்து, சமாரியாவிலிருக்கிற இஸ்ரவேலின் ராஜாவாகிய ஆகாபைச் சந்திக்கும்படி போ; இ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தின் திராட்சத்தோட்டத்தைச் சொந்தமாய் எடுத்துக்கொள்ள அங்கே போ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 அவனைப் பார்த்து: நீ கொலை செய்ததும் எடுத்துக்கொண்டதும் இல்லையோ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கள் நாபோத்தின் இரத்தத்தை நக்கின ஸ்தலத்திலே உன்னுடைய இரத்தத்தையும் நாய்கள் நக்கு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ஆகாப் எலியாவை நோக்கி: என் பகைஞனே, என்னைக் கண்டுபிடித்தாயா என்றான். அ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ன்; கர்த்தரின் பார்வைக்குப் பொல்லாப்பானதைச் செய்ய நீ உன்னை விற்றுப்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உன்மேல் பொல்லாப்பு வரப்பண்ணி, உன் சந்ததியை அழித்துப்போட்டு, ஆகாபுக்கு சுவரில் நீர்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நாயாகிலும் இராதபடிக்கு இஸ்ரவேலில் அடைபட்டவனையும் விடுபட்டவனையும் சங்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 எனக்குக் கோபம் உண்டாக்கி, இஸ்ரவேலைப் பாவஞ்செய்யப்பண்ணினதினிமித்தம், உன்னுடைய குடும்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தின் குமாரனாகிய யெரொபெயாமின் குடும்பத்துக்கும், அகியாவின் குமாரனாகிய பாஷா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க்கும் சமானமாக்குவேன்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சபேலையும் குறித்துக் கர்த்தர்: நாய்கள் யேசபேலை யெஸ்ரயேலின் மதில் அருகே தி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பின் சந்ததியில் பட்டணத்திலே, சாகிறவனை நாய்களும், வெளியிலே சாகிறவனை ஆகாயத்துப் பற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ன் மனைவியாகிய யேசபேல் தூண்டிவிட்டபடியே, கர்த்தரின் பார்வைக்குப் பொல்லாப்பானதைச் செய்ய,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ட்ட ஆகாபைப்போல ஒருவ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 இஸ்ரவேல் புத்திரருக்கு முன்னின்று துரத்திவிட்ட எமோரியர் செய்தபடியெல்லாம், அவன்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ப் பின்பற்றி, மகா அருவருப்பாய் நட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காப் இந்த வார்த்தைகளைக் கேட்டபோது, தன் வஸ்திரங்களைக் கிழித்து, தன் சரீர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ர்த்துக்கொண்டு, உபவாசம்பண்ணி, இரட்டிலே படுத்துத் தாழ்மையாய் நட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கர்த்தருடைய வார்த்தை திஸ்பியனாகிய எலியாவு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ப் எனக்கு முன்பாகத் தன்னைத் தாழ்த்தினதைக் கண்டாயா? அவன் எனக்கு முன்பாகத் த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கிறபடியினால், நான் அவன் நாட்களில் அந்தப் பொல்லப்பை வரப்பண்ணாமல், அவன் குமாரன் நாட்களி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வீட்டின்மேல் வர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1]]></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2026-11-02T11:18:04Z</dcterms:created>
  <dcterms:modified xsi:type="dcterms:W3CDTF">2026-11-02T11:18:04Z</dcterms:modified>
  <dc:title>1 இராஜாக்கள்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