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எஸ்தர் பிரதியுத்தரமாக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ஆமான் அதை அடக்கிக்கொண்டு, தன் வீட்டுக்கு வந்து, தன் சிநேகிதரையும் தன் மனைவியாகிய சிரேஷையும் அழ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ஆமான் அதை அடக்கிக்கொண்டு, தன் வீட்டுக்கு வந்து, தன் சிநேகிதரையும் தன் மனைவியாகிய சிரேஷையும் அழ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રીજા દિવસે એસ્તેર રાણીનો પોષાક પહેરીને રાજાના ખંડની સામે મહેલની અંદરના પ્રવેશમાં જઇને ઊભી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વખતે રાજા રાજમહેલના પ્રવેશદ્વાર આગળ સિંહાસન પર બિરાજેલ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ણે એસ્તેરને દરબારમાં ઊભેલી જોઇ અને તેને જોઇને ખુશ થયા, તેમણે સોનાનો રાજદંડ લંબાવ્યો.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ેરે જઇને રાજદંડની અણીને સ્પર્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રાજાએ પૂછયું,”રાણી એસ્તેર, તારી શી ઇચ્છા છે? તારી શી માગણી છે? તું અડધું રાજ માગશે તો પણ તે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સ્તેરે તેને કહ્યું કે, “આપ નામદાર જો મારા પર પ્રસન્ન હોય તો આજે મેં રાખેલી ઉજાણીમાં આપ હા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પધા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ટલે રાજાએ નોકરોને કહ્યું કે, હામાનને જલદી હાજર કરો કે જેથી આપણે એસ્તરના કહેવા મુજબ કરી શકીએ.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તથા હામાન એસ્તેરની ઉજાણીમાં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્રાક્ષારસ પીતાં પીતાં રાજાએ એસ્તેરને કહ્યું, “એસ્તેર રાણી, તારી ખરેખર શી માગણી છે તે કહે, અડ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 સુધી હું તે મંજૂર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ે એસ્તેરે પ્રત્યુત્તર આપ્યો, “મારી અરજ તથા મારા અંતરની ઇચ્છા આ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આપની મારા પર કૃપાદ્રષ્ટિ હોય, અને જો આપને મારી અરજ પ્રમાણે ઇનામ આપવાની તથા મારી વિનંતી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 આપવા માગતા હોય તો આવતી કાલે પણ આપ તથા હામાન આજ રીતે ઉજાણીમાં પધારો. આવતી કાલે હું આપની આગળ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ચ્છા પ્રગટ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્યારે તે દિવસે ઉજાણીમાંથી વિદાય લેતી વખતે હામાન ખુશ-ખુશાલ દેખાતો હતો! પાછા જતાં તેણે મોર્દખાય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વાજામાં બેઠેલો જોયો, તેણે જોયું કે, તેને જોઇને તે ઊભો થયો નહિ કે બીકથી થથર્યો પણ નહિ, તેથી હા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બજ ક્રોધે ભર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મ છતાં હામાને ગુસ્સા પર કાબૂ રાખ્યો અને ઘેર પાછો આવ્યો અને તેની પત્ની ઝેરેશ તથા તેના મિત્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ેગા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ની સમક્ષ પોતાની પુષ્કળ સમૃદ્ધિ, પોતાનાં સંતાનોની વિશાળ સંખ્યા, કેવી રીતે રાજાએ તેનું સન્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 અને તેને બીજા બધા આગેવાનોથી ઉંચી પદવી આપી તેની બડાઇ હાંક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તેણે કહ્યું: એસ્તેર રાણીએ જે આપેલી ઉજાણીમાં તેણીએ મારા અને રાજા સિવાય બીજા કોઇને પણ આમંત્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 નહોતું અને આવતી કાલે પણ તેણીએ મને રાજા સાથે ઉજાણી માટે આમંત્રણ આપ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જ્યાં સુધી પેલા યહૂદી મોર્દખાયને હું રાજાના દરવાજા આગળ બેઠેલો જોઉં ત્યાં સુધી આ સર્વ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ઇ સંતોષ આપત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તેની પત્ની તથા મિત્રોએ તેને સલાહ આપી, “પંચોતેર ફૂટ ઊંચો ફાંસીનો માચડો તૈયાર કરાવ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વારે રાજા પાસેથી મોર્દખાયને તે પર લટકાવી મારી નાખવાની પરવાનગી લઇ આવ. અને આમ થશે ત્યારે તું આનંદ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સાથે ઉજાણી માણી શકશે.”આ સલાહ હામાનને પસંદ પડી અને તેણે ફાંસીનો માચડો તૈયાર કરવાનો હુકમ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2026-10-20T06:11:49Z</dcterms:created>
  <dcterms:modified xsi:type="dcterms:W3CDTF">2026-10-20T06:11:49Z</dcterms:modified>
  <dc:title>એસ્તર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