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hole congregation of the children of Israel assembled together at Shiloh, and set up the tabernacle of the congregation there. And the land was subdued before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hole congregation of the children of Israel assembled together at Shiloh, and set up the tabernacle of the congregation there. And the land was subdued before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remained among the children of Israel seven tribes, which had not yet received their inheritanc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shua said unto the children of Israel, How long are all of you slack to go to possess the land, which the LORD God of your fathers has given you?]]></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shua said unto the children of Israel, How long are all of you slack to go to possess the land, which the LORD God of your fathers has given you?]]></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ive out from among you three men for each tribe: and I will send them, and they shall rise, and go through the land, and describe it according to the inheritance of them; and they shall come again to m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ive out from among you three men for each tribe: and I will send them, and they shall rise, and go through the land, and describe it according to the inheritance of them; and they shall come again to 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ive out from among you three men for each tribe: and I will send them, and they shall rise, and go through the land, and describe it according to the inheritance of them; and they shall come again to 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hall divide it into seven parts: Judah shall abide in their coast on the south, and the house of Joseph shall abide in their coasts on the nor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hall divide it into seven parts: Judah shall abide in their coast on the south, and the house of Joseph shall abide in their coasts on the nor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of you shall therefore describe the land into seven parts, and bring the description here to me, that I may cast lots for you here before the LORD our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of you shall therefore describe the land into seven parts, and bring the description here to me, that I may cast lots for you here before the LORD our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Levites have no part among you; for the priesthood of the LORD is their inheritance: and Gad, and Reuben, and half the tribe of Manasseh, have received their inheritance beyond Jordan on the east, which Moses the servant of the LORD gave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Levites have no part among you; for the priesthood of the LORD is their inheritance: and Gad, and Reuben, and half the tribe of Manasseh, have received their inheritance beyond Jordan on the east, which Moses the servant of the LORD gave the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Levites have no part among you; for the priesthood of the LORD is their inheritance: and Gad, and Reuben, and half the tribe of Manasseh, have received their inheritance beyond Jordan on the east, which Moses the servant of the LORD gave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men arose, and went away: and Joshua charged them that went to describe the land, saying, Go and walk through the land, and describe it, and come again to me, that I may here cast lots for you before the LORD in Shilo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men arose, and went away: and Joshua charged them that went to describe the land, saying, Go and walk through the land, and describe it, and come again to me, that I may here cast lots for you before the LORD in Shilo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men arose, and went away: and Joshua charged them that went to describe the land, saying, Go and walk through the land, and describe it, and come again to me, that I may here cast lots for you before the LORD in Shilo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men arose, and went away: and Joshua charged them that went to describe the land, saying, Go and walk through the land, and describe it, and come again to me, that I may here cast lots for you before the LORD in Shilo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men went and passed through the land, and described it by cities into seven parts in a book, and came again to Joshua to the host at Shilo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men went and passed through the land, and described it by cities into seven parts in a book, and came again to Joshua to the host at Shilo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oshua cast lots for them in Shiloh before the LORD: and there Joshua divided the land unto the children of Israel according to their division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Joshua cast lots for them in Shiloh before the LORD: and there Joshua divided the land unto the children of Israel according to their division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t of the tribe of the children of Benjamin came up according to their families: and the coast of their lot came forth between the children of Judah and the children of Josep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t of the tribe of the children of Benjamin came up according to their families: and the coast of their lot came forth between the children of Judah and the children of Josep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t of the tribe of the children of Benjamin came up according to their families: and the coast of their lot came forth between the children of Judah and the children of Josep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ir border on the north side was from Jordan; and the border went up to the side of Jericho on the north side, and went up through the mountains westward; and the activities out thereof were at the wilderness of Bethav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ir border on the north side was from Jordan; and the border went up to the side of Jericho on the north side, and went up through the mountains westward; and the activities out thereof were at the wilderness of Bethav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border went over from thence toward Luz, to the side of Luz, which is Bethel, southward; and the border descended to Atarothadar, near the hill that lies on the south side of the nether Bethhor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border went over from thence toward Luz, to the side of Luz, which is Bethel, southward; and the border descended to Atarothadar, near the hill that lies on the south side of the nether Bethhor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border was drawn thence, and compassed the corner of the sea southward, from the hill that lies before Bethhoron southward; and the activities out thereof were at Kirjathbaal, which is Kirjathjearim, a city of the children of Judah: this was the west quart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border was drawn thence, and compassed the corner of the sea southward, from the hill that lies before Bethhoron southward; and the activities out thereof were at Kirjathbaal, which is Kirjathjearim, a city of the children of Judah: this was the west quart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border was drawn thence, and compassed the corner of the sea southward, from the hill that lies before Bethhoron southward; and the activities out thereof were at Kirjathbaal, which is Kirjathjearim, a city of the children of Judah: this was the west quart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south quarter was from the end of Kirjathjearim, and the border went out on the west, and went out to the well of waters of Nephtoa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south quarter was from the end of Kirjathjearim, and the border went out on the west, and went out to the well of waters of Nephtoa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border came down to the end of the mountain that lies before the valley of the son of Hinnom, and which is in the valley of the giants on the north, and descended to the valley of Hinnom, to the side of Jebusi on the south, and descended to Enroge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border came down to the end of the mountain that lies before the valley of the son of Hinnom, and which is in the valley of the giants on the north, and descended to the valley of Hinnom, to the side of Jebusi on the south, and descended to Enroge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border came down to the end of the mountain that lies before the valley of the son of Hinnom, and which is in the valley of the giants on the north, and descended to the valley of Hinnom, to the side of Jebusi on the south, and descended to Enroge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as drawn from the north, and went forth to Enshemesh, and went forth toward Geliloth, which is opposite to the going up of Adummim, and descended to the stone of Bohan the son of Reub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as drawn from the north, and went forth to Enshemesh, and went forth toward Geliloth, which is opposite to the going up of Adummim, and descended to the stone of Bohan the son of Reube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passed along toward the side opposite to Arabah northward, and went down unto Araba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border passed along to the side of Bethhoglah northward: and the utmost limit of the border were at the north bay of the salt sea at the south end of Jordan: this was the south coas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border passed along to the side of Bethhoglah northward: and the utmost limit of the border were at the north bay of the salt sea at the south end of Jordan: this was the south coas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ordan was the border of it on the east side. This was the inheritance of the children of Benjamin, by the coasts thereof round about, according to their famili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ordan was the border of it on the east side. This was the inheritance of the children of Benjamin, by the coasts thereof round about, according to their famili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w the cities of the tribe of the children of Benjamin according to their families were Jericho, and Bethhoglah, and the valley of Keziz,]]></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w the cities of the tribe of the children of Benjamin according to their families were Jericho, and Bethhoglah, and the valley of Keziz,]]></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Betharabah, and Zemaraim, and Beth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vim, and Pharah, and Ophra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Chepharhaammonai, and Ophni, and Gaba; twelve cities with their villag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Gibeon, and Ramah, and Beeroth,]]></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Mizpeh, and Chephirah, and Moza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Rekem, and Irpeel, and Tarala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Zelah, Eleph, and Jebusi, which is Jerusalem, Gibeath, and Kirjath; fourteen cities with their villages. This is the inheritance of the children of Benjamin according to their famili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Zelah, Eleph, and Jebusi, which is Jerusalem, Gibeath, and Kirjath; fourteen cities with their villages. This is the inheritance of the children of Benjamin according to their famili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9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புத்திரரின் சபையெல்லாம் சீலோவிலே கூடி, அங்கே ஆசரிப்புக் கூடாரத்தை நிறுத்தினார்கள்.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வச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ஸ்ரவேல் புத்திரரில் தங்கள் சுதந்தரத்தை இன்னும் பங்கிட்டுக்கொள்ளாத ஏழு கோத்திரங்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யோசுவா இஸ்ரவேல் புத்திரரை நோக்கி: உங்கள் பிதாக்களின் தேவனாகிய கர்த்தர் உ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தேசத்தைச் சுதந்தரித்துக்கொள்ளப்போகிறதற்கு, நீங்கள் எந்தமட்டும் அசதியா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த்திரத்திற்கு மும்மூன்று மனுஷரைத் தெரிந்துகொள்ளுங்கள்; அவர்கள் எழுந்து புறப்பட்டு,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த்திரிந்து அதைத் தங்கள் சுதந்தரத்துக்குத் தக்கதாக விவரமாய் எழுதி, என்னிடத்தில் கொண்டுவரு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னு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 ஏழு பங்காகப் பகிரக்கடவர்கள்; யூதா வம்சத்தார் தெற்கேயிருக்கிற தங்கள் எல்லையிலும், யோசே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 வடக்கேயிருக்கிற தங்கள் எல்லையிலும் நிலைத்திருக்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 தேசத்தை ஏழு பங்காக விவரித்து எழுதி, இங்கே என்னிடத்தில் கொண்டுவாருங்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டத்திலே நம்முடைய தேவனாகிய கர்த்தருடைய சந்நிதியில் உங்களுக்காகச் சீட்டு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லேவியருக்கு உங்கள் நடுவே பங்கில்லை; கர்த்தருடைய ஆசாரியப்பட்டமே அவர்கள் சுதந்தரம்; கா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பனும் மனாசேயின் பாதிக்கோத்திரமும் யோர்தானுக்கு அப்புறத்திலே கிழக்கே கர்த்தரின் தாசனாகிய 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க் கொடுத்த தங்கள் சுதந்தரத்தை அடைந்து தீர்ந்த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ந்த மனுஷர் எழுந்து புறப்பட்டுப்போனார்கள்; தேசத்தைக்குறித்து விவரம் எழுதப்போ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வா நோக்கி: நீங்கள் போய், தேசத்திலே சுற்றித்திரிந்து, அதின் விவரத்தை எழுதி,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ருங்கள்; அப்பொழுது இங்கே சீலோவிலே கர்த்தருடைய சந்நிதியில் உங்களுக்காகச் சீட்டு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 மனுஷர் போய், தேசம் எங்கும் அந்தந்தப் பட்டணங்களின்படியே ஏழு பங்காக ஒரு புஸ்த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கொண்டு, சீலோவிலே இருக்கிற பாளயத்திலே யோசுவாவினி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யோசுவா அவர்களுக்காகச் சீலோவிலே கர்த்தருடைய சந்நிதியில் சீட்டுப்போட்டு, அங்கே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க்குத் தேசத்தை அவர்கள் பங்குவீதப்படி பங்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யமீன் புத்திரருக்கு அவர்களுடைய வம்சங்களின்படியே அவர்களுடைய கோத்திரத்துக்குச் சீ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து; அவர்கள் பங்குவீதத்தின் எல்லையானது யூதா புத்திரருக்கும் யோசேப்பின் புத்திரருக்கும் ந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டைய வட எல்லை, யோர்தானிலிருந்து வந்து, எரிகோவுக்கு வடபக்கமாய்ச் சென்று, அப்புறம் மே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யில் ஏறி, பெத்தாவேன் வனாந்தரத்தில் போய் மு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ங்கேயிருந்து அந்த எல்லை, பெத்தேலாகிய லூசுக்கு வந்து, லூசுக்குத் தென்பக்கமாய்ப் போய், அத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ருக்குத் தாழ்வான பெத்தரோனுக்குத் தெற்கேயிருக்கிற மலையருகே இற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ங்கேயிருந்து எல்லை மேற்கு மூலைக்குப் பெத்தரோனுக்கு எதிரே தெற்காக இருக்கிற மலை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புறமாய்ப் போய்த் திரும்பி, கீரியாத்பாகால் என்னப்பட்ட யூதா புத்திரரின் பட்டண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யெயாரீம் அருகே போய் முடியும்; இது மேற்கு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ன் எல்லை கீரியாத்யெயாரீமின் முடிவிலிருக்கிறது; அங்கேயிருந்து எல்லை மேற்கே போய், நெப்தோவா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ற்றிற்குச் செ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ங்கேயிருந்து இராட்சதரின் பள்ளத்தாக்கில் வடக்கேயிருக்கிற இன்னோமுடைய குமாரரின் பள்ளத்தாக்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ன மலையடிவாரத்திற்கு இறங்கி, அப்புறம் தெற்கே எபூசியருக்குப் பக்கமான இன்னோ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க்கும், அங்கேயிருந்து என்ரொகேலுக்கும் இறங்கி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டக்கே போய், என்சேமேசுக்கும், அங்கேயிருந்து, அதும்மீம் மேட்டுக்கு எதிரான கெலிலோ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யிருந்து ரூபன் குமாரனாகிய போகனின் கல்லினிடத்திற்கும் இறங்கி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ரபாவுக்கு எதிரான வடபக்கமாய்ப்போய், அராபாவுக்கு இற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றம் அந்த எல்லை, பெத்ஓக்லாவுக்கு வடபக்கமாய்ப்போய், யோர்தானின் முகத்துவாரத்திற்குத் தெற்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புக்கடலின் வடமுனையிலே முடிந்துபோம்; இது தென்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ழக்குப்புறத்தின் எல்லை யோர்தானே; இது பென்யமீன் புத்திரருக்கு அவர்களுடைய வம்சங்களி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இருக்கிற எல்லைகளுக்கான சுத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யமீன் புத்திரரின் கோத்திரத்திற்கு அவர்களுடைய வம்சங்களின்படி இருக்கிற பட்டணங்களாவன: எ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ஓக்லா, கேசீஸ் பள்ள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த்அரபா, செமராயீம், பெ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வீம், பாரா, ஓ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ப்பார்அமோனாய், ஒப்னி, காபா என்னும் பன்னிரண்டு பட்டணங்களும் அவைகளின் கிராம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பியோன், ராமா, பே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மிஸ்பே, கெப்பிரா, மோ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ரெக்கேம், இர்பெயேல், தா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சேலா, எலேப், எருசலேமாகிய எபூசி, கீபெயாத், கீரெயாத் என்னும் பதினான்கு பட்டணங்களும் அவை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ங்களுமே; பென்யமீன் புத்திரருக்கு அவர்கள் வம்சங்களின்படி இருக்கிற சுதந்தரம்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18]]></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2026-11-02T10:17:55Z</dcterms:created>
  <dcterms:modified xsi:type="dcterms:W3CDTF">2026-11-02T10:17:55Z</dcterms:modified>
  <dc:title>யோசுவா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