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रूशलेम की सड़कों में इधर उधर दौड़कर देखो! उसके चौकों में ढूंढ़ो यदि कोई ऐसा मिल सके जो न्याय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रे और सच्चाई का खोजी हो; तो मैं उसका पाप क्षम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द्यपि उसके निवासी यहोवा के जीवन की शपथ भी खाएं, तौभी निश्चय वे झूठी शपथ ख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यहोवा, क्या तेरी दृष्टि सच्चाई पर नहीं है? तू ने उन को दु:ख दिया, परन्तु वे शोकित नहीं हुए;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न को नाश किया, परन्तु उन्होंने ताड़ना से भी नहीं माना। उन्होंने अपना मन चट्टान से भी अधिक कठ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; उन्होंने पश्चात्ताप करने से इनका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मैं ने सोचा, ये लोग तो कंगाल और अबोध ही हैं; क्योंकि ये यहोवा का मार्ग और अपने परमेश्वर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यम नहीं जान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मैं बड़े लोगों के पास जा कर उन को सुनाऊंगा; क्योंकि वे तो यहोवा का मार्ग और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नियम जानते हैं। परन्तु उन सभों ने मिलकर जूए को तोड़ दिया है और बन्धनों को खोल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वन में से एक सिंह आकर उन्हें मार डालेगा, निर्जल देश का एक भेडिय़ा उन को नाश करेगा। और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ीता उनके नगरों के पास घात लगाए रहेगा, और जो कोई उन में से निकले वह फाड़ा जाएगा; क्योंकि उनके अपरा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बढ़ गए हैं और वे मुझ से बहुत ही दूर हट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क्योंकर तेरा पाप क्षमा करूं? तेरे लड़कों ने मुझ को छोड़ कर उनकी शपथ खाई है जो परमेश्वर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 जब मैं ने उनका पेट भर दिया, तब उन्होंने व्यभिचार किया और वेश्याओं के घरों में भीड़ की भीड़ ज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े खिलाए-पिलाए बे-लगाम घेड़ों के समान हो गए, वे अपने अपने पड़ोसी की स्त्री पर हिनहिना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मैं ऐसे कामों का उन्हें दण्ड न दूं? यहोवा की यह वाणी है; क्या मैं ऐसी जाति से अपना पलट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शहरपनाह पर चढ़ के उसका नाश तो करो, तौभी उसका अन्त मत कर डालो; उसकी जड़ रहने दो परन्तु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ियों को तोड़ कर फेंक दो, क्योंकि वे यहोवा की नही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ुम्हारे पक्के खेत और भोजनवस्तुएं जो तुम्हारे बेटे-बेटियों के खाने के लिये हैं उन्हें वे 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। वे तुम्हारी भेड़-बकरियों और गाय-बैलों को खा डालेंगे; वे तुम्हारी दाखों और अंजीरों को 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; और जिन गढ़ वाले नगरों पर तुम भरोसा रखते हो उन्हें वे तलवार के बल से नाश कर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की यह वाणी है कि इस्राएल और यहूदा के घरानों ने मुझ से बड़ा विश्वासघात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ौभी, यहोवा की यह वाणी है, उन दिनों में भी मैं तुम्हारा अन्त न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न्होंने यहोवा की बातें झुठलाकर कहा, वह ऐसा नहीं है; विपत्ति हम पर न पड़ेगी, न हम तलवार को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ंगी को देख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जब तुम पूछोगे कि हमारे परमेश्वर यहोवा ने हम से ये सब काम किस लिये किए हैं, तब तुम उन से कह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प्रकार से तुम ने मुझ को त्यागकर अपने देश में दूसरे देवताओं की सेवा की है, उसी प्रकार से तु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ाये देश में परदेशियों की सेवा करनी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भविष्यद्वक्ता हवा हो जाएंगे; उन में ईश्वर का वचन नहीं है। उनके साथ ऐसा ही किया जाएग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ाकूब के घराने में यह प्रचार करो, और यहूदा में यह सुनाओ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कारण सेनाओं का परमेश्वर यहोवा यों कहता है, ये लोग जो ऐसा कहते हैं, इसलिये देख, मैं अपना वच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मुंह में आग, और इस प्रजा को काठ बनाऊंगा, और वह उन को भस्म क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मूर्ख और निर्बुद्धि लोगो, तुम जो आंखें रहते हुए नहीं देखते, जो कान रहते हुए नहीं सुनते,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की यह वाणी है, हे इस्राएल के घराने, देख, मैं तुम्हारे विरुद्ध दूर से ऐसी जाति को चढ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ाऊंगा जो सामथीं और प्राचीन है, उसकी भाषा तुम न समझोगे, और न यह जानोगे कि वे लोग क्या कह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ोवा की यह वाणी है, क्या तुम लोग मेरा भय नहीं मानते? क्या तुम मेरे सम्मुख नहीं थरथराते?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ू को समुद्र का सिवाना ठहराकर युग युग का ऐसा बान्ध ठहराया कि वह उसे लांघ न सके; और चाहे उसकी लहर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उठें, तौभी वे प्रबल न हो सकें, था जब वे गरजें तौभी उसको न लांघ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का तर्कश खुली क़ब्र है और वे सब के सब शूरवीर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 इस प्रजा का हठीला और बलवा करने वाला मन है; इन्होंने बलवा किया और दूर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े मन में इतना भी नहीं सोचते कि हमारा परमेश्वर यहोवा तो बरसात के आरम्भ और अन्त दोनों समयों का ज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य पर बरसाता है, और कटनी के नियत सप्ताहों को हमारे लिये रखता है, इसलिये हम उसका भय मा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परन्तु तुम्हारे अधर्म के कामों ही के कारण वे रुक गए, और तुम्हारे पापों ही के कारण तुम्हारी भल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हो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ेरी प्रजा में दुष्ट लोग पाए जाते हैं; जैसे चिड़ीमार ताक में रहते हैं, वैसे ही वे भी घात लग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े हैं। वे फन्दा लगाकर मनुष्यों को अपने वश में कर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ैसा पिंजड़ा चिडिय़ों से भरा हो, वैसे ही उनके घर छल से भरे रहते हैं; इसी प्रकार वे बढ़ गए और ध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े मोटे और चिकने हो गए हैं। बुरे कामों में वे सीमा को लांघ गए हैं; वे न्याय, विशेष कर के अनाथ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न्याय नहीं चुकाते; इस से उनका काम सफल नहीं होता: वे कंगालों का हक़ भी नहीं दिल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इसलिये, यहोवा की यह वाणी है, क्या मैं इन बातों का दण्ड न दूं? क्या मैं ऐसी जाति से पलटा न ल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देश में ऐसा काम होता है जिस से चकित और रोमांचित होना चाह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भचिष्यद्वक्ता झूठमूठ भविष्यद्वाणी करते हैं; और याजक उनके सहारे से प्रभुता करते हैं; मेरी प्र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यह भाता भी है, परन्तु अन्त के समय तुम क्या कर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2026-10-21T07:30:12Z</dcterms:created>
  <dcterms:modified xsi:type="dcterms:W3CDTF">2026-10-21T07:30:12Z</dcterms:modified>
  <dc:title>यिर्मयाह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