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ிலே மூப்பானவர்களில் சிலர் எழும்பி சபையாகிய ஜனங்களை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ிலே மூப்பானவர்களில் சிலர் எழும்பி சபையாகிய ஜனங்களை நோக்க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આ યહોવાના વચન છે: મંદિરના પ્રાંગણમાં ઊભા રહીને, યહૂદિયાના ગામોમાંથી જે લોકો મંદિરમાં ઉપાસન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, તે બધાને મેં તને જે કહેવા કહ્યું છે તે એક પણ શબ્દ ભૂલ્યા વગર કહે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 કે કદાચ તેઓ તે સાંભળે અને પોતાના દુષ્ટ માગોર્થી પાછા ફરે અને તેઓનાં દુષ્ટ કાર્યોને લીધ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શિક્ષા હું તેઓ પર રેડી દેવાને તૈયાર છું. તે હું તેઓ પર ન મોકલ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વળી યહોવાએ મને કહ્યું, ‘તું એમને કહેજે, આ યહોવાના વચન છે. “જો તમે મારું કહ્યું નહિ કરો, અન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ઠરાવેલ નિયમશાસ્ત્રનું પાલન નહિ ક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થા મેં વારંવાર મોકલેલા મારા જે સેવકો, પ્રબોધકોને તમે કદી સાંભળ્યા નથી. તેમનાં વચનો નહિ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ો આ મંદિરના હું શીલોહ જેવા હાલ કરીશ અને દુનિયાની પ્રત્યેક પ્રજામાં યરૂશાલેમને હું શાપરૂપ કહી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ાજકો, પ્રબોધકો અને સર્વ લોકોએ યમિર્યાને યહોવાના મંદિરમાં આ બધા વચનો કહેતા સાંભ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એ તેને જે પ્રમાણે હુકમ કર્યો હતો તે મુજબ કહેવાનું યમિર્યાએ જ્યારે પૂરૂં કર્યુ કે તરત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ોએ, પ્રબોધકોએ અને બધા લોકોએ, તેને પકડ્યો અને કહ્યું, તું હમણા જે બોલ્યો છે તેના કારણે તું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ં શા માટે યહોવાના નામે એવી ભવિષ્યવાણી ઉચ્ચારી કે, આ મંદિરની હાલત શીલોહ જેવી થશે અને આ શહ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રાન અને વસ્તી વગરનું થઇ જશે?” બધા લોકો યહોવાના મંદિરમાં યમિર્યાને ઘેરી વ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સાંભળીને યહૂદિયાના ઉચ્ચ અધિકારીઓ રાજમહેલમાંથી મંદિરમાં પહોંચી ગયા અને યહોવાના મંદિરના ન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વેશદ્વાર આગળ ગોઠવા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યાજકોએ અને પ્રબોધકોએ, અધિકારીઓ અને લોકોને સંબોધીને કહ્યું, “આ માણસને મૃત્યુદંડની સજા થ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, કારણ, તેણે આ નગરની વિરુદ્ધ ભવિષ્યવાણી ઉચ્ચારી છે તે તમે બધાએ તમારા પોતાના કાને સાંભળ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યમિર્યાએ પોતાના બચાવમાં કહ્યું, “આ નગર તથા મંદિરની વિરુદ્ધ ભવિષ્યવાણી ઉચ્ચા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મને મોકલ્યો છે. મેં જે કહ્યું છે તેનો પ્રત્યેક શબ્દ તેમણે મને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ટે હવે તમારાં આચરણ અને કમોર્ સુધારો અને તમારા દેવ યહોવાનું કહ્યું સાંભળો, તો કદાચ તે તમા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આફત ઉતારવાની પોતે ધમકી આપી હતી તે ઉતારવાનું માંડી વા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ં સુધી આ બાબત મને લાગુ પડે છે, હું તો તમારા હાથમાં છુ. તમને જે યોગ્ય અને તાકિર્ક લાગે ત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એટલું ખાતરીથી માનજો કે જો તમે મને મારી નાખશો, તો તમે આ શહેર અને એના બધા વતનીઓ એક નિદો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ા પ્રાણ લીધાના અપરાધી ઠરશો. કારણ યહોવાએ મને ખરેખર આ બધું તમને કહી સંભળાવવા મોકલ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ે અધિકારીઓએ અને લોકોએ યાજકોને અને પ્રબોધકોને કહ્યું, “આ માણસ મૃત્યુદંડને પાત્ર નથી. એ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ા દેવ યહોવાને નામે આપણને સંભળાવ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દેશના કેટલાક વડીલો અને જ્ઞાની માણસો ઊભા થયા અને આજુબાજુ ઊભા રહેલા સર્વ લોકોને સંબોધ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યહૂદિયાના રાજા હિઝિક્યાના વખતમાં મોરાશ્તી મીખાહ દેવી વાણી ભાખતો હતો અને તેણે યહૂદિયાન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આ પ્રમાણે કહ્યું હતું.”આ સૈન્યોના દેવ યહોવાના વચન છે, “સિયોન ખેતરની જેમ ખેડાઇ જશે, યરૂશાલ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ેરનો ઢગલો થઇ જશે, અને હાલમાં જે જગ્યાએ મંદિર આવેલું છે ત્યાં જંગલ ઊગી નીકળ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શું યહૂદિયાના રાજા હિઝિક્યા અને યહૂદિયાના બધાં લોકોએ આ માટે મીખાહને મારી નાખ્યો હતો? તેને બદલ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ઝિક્યાએ યહોવાનો ડર રાખીને તેની પાસે માફી નહોતી માગી? આને કારણે યહોવાએ તેમના પર જે આફત ઉતા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મકી આપી હતી તે ઉતારવાનું માંડી વાળ્યું. આ રીતે તો આપણે જ આપણા પર મોટી આફત નોતર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વળી શમાયાનો પુત્ર ઊરિયા કિર્યાથ-યઆરીમનો વતની હતો અને યહોવાનો બીજો સાચો પ્રબોધક હતો. યમિર્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માં તે પણ આ નગર તથા દેશની વિરુદ્ધ ભવિષ્યવચન ક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રાજા યહોયાકીમે પોતાના બધા અમલદારો અને અંગરક્ષકો સહિત તેણે જે કહ્યું તે સાંભળ્યું હતું.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નાખવાનો પ્રયત્ન કર્યો હતો જ્યારે ઊરિયાને એની ખબર પડી ત્યારે ભયભીત થઇ મિસર ભાગ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યારે યહોયાકીમ રાજાએ ઊરિયાને બંદીવાન કરવા માટે આખ્બોરના પુત્ર એલ્નાથાનને અને તેની સાથે કેટલાં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ે મિસરમાં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ઓ તેને બંદીવાન બનાવીને યહોયાકીમ રાજાની હજૂરમાં લઇ આવ્યા, ત્યારે રાજાએ તેનો તરવારથી વધ કરાવ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મૃતદેહને હલકા લોકોના કબ્રસ્તાનમાં દાટ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રંતુ શાફાનના પુત્ર અને રાજવી મંત્રી અહીકામે યમિર્યાનો પક્ષ લીધો અને ન્યાયસભાને સમજાવ્યું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ો, પ્રબોધકો, લોકોના હાથમાં યમિર્યાને સોંપવો નહિ, કે તેઓ તેને મારી ન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ના રાજા યોશિયાના પુત્ર યહોયાકીમના રાજ્યની શરૂઆતમાં યહોવાએ યમિર્યાને આ પ્રમાણ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2026-10-20T05:23:59Z</dcterms:created>
  <dcterms:modified xsi:type="dcterms:W3CDTF">2026-10-20T05:23:59Z</dcterms:modified>
  <dc:title>યિર્મેયા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