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மதிகளை விரும்புகிறவன் அறிவை விரும்புகிறான்; கடிந்துகொள்ளுதலை வெறுக்கிறவனோ மிருககுணமுள்ள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்லவன் கர்த்தரிடத்தில் தயைபெறுவான்; துர்ச்சிந்தனைகளுள்ள மனுஷனை அவர் ஆக்கினைக்குட்படு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த்தினால் மனுஷன் நிலைவரப்படான்; நீதிமான்களுடைய வேரோ அசைய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ணசாலியான ஸ்திரீ தன் புருஷனுக்குக் கிரீடமாயிருக்கிறாள்; இலச்சை உண்டுபண்ணுகிறவளோ அவனுக்கு எலும்புருக்கியாயிருக்கி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களுடைய நினைவுகள் நியாயமானவைகள்; துன்மார்க்கருடைய ஆலாசனைகளோ சூதானவ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ின் வார்த்தைகள் இரத்தஞ்சிந்தப் பதிவிருப்பதைப் பற்றியது; உத்தமர்களுடைய வாயோ அவர்களைத் தப்புவி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கவிழ்க்கப்பட்டு ஒழிந்துபோவார்கள்; நீதிமான்களுடைய வீடோ நிலைநிற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புத்திக்குக்தக்கதாக மனுஷன் புகழப்படுவான்; மாறுபாடான இருதயமுள்ளவனோ இகழப்ப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ரமில்லாதவனாயிருந்தும், தன்னைத்தான் கனம்பண்ணிக்கொள்ளுகிறவனைப்பார்க்கிலும், கனமற்றவனாயிருந்தும் பணிவிடைக்காரனுள்ளவன் உத்தம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ரமில்லாதவனாயிருந்தும், தன்னைத்தான் கனம்பண்ணிக்கொள்ளுகிறவனைப்பார்க்கிலும், கனமற்றவனாயிருந்தும் பணிவிடைக்காரனுள்ளவன் உத்தம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 தன் மிருகஜீவனைக் காப்பாற்றுகிறான்; துன்மார்க்கருடைய இரக்கமும் கொடுமைய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நிலத்தைப் பயிரிடுகிறவன் ஆகாரத்தினால் திருப்தியடைவான்; வீணரைப் பின்பற்றுகிறவனோ மதியற்ற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ன்மார்க்கன் துஷ்டருடைய வலையை விரும்புகிறான்; நீதிமானுடைய வேர் கனி கொட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ுக்கு அவன் உதடுகளின் துரோகமே கண்ணி; நீதிமானோ நெருக்கத்தினின்று நீங்க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வன் தன் தன் வாயின் பலனால் திருப்தியடைவான்; அவனவன் கைக்கிரியையின் பலனுக்குத்தக்கதாக அவனவனுக்குக் கிடை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வன் தன் தன் வாயின் பலனால் திருப்தியடைவான்; அவனவன் கைக்கிரியையின் பலனுக்குத்தக்கதாக அவனவனுக்குக் கிடை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தியீனனுடைய வழி அவன் பார்வைக்குச் செம்மையாயிருக்கும்; ஆலோசனைக்குச் செவிகொடுக்கிறவனோ ஞானமுள்ள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டனுடைய கோபம் சீக்கிரத்தில் வெளிப்படும்; இலச்சையை மூடுகிறவனோ விவேகி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த்தியவாசகன் நீதியை வெளிப்படுத்துவான்; பொய்ச்சாட்சிக்காரனோ வஞ்சகத்தை வெளிப்படுத்த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ட்டயக்குத்துகள்போல் பேசுகிறவர்களும் உண்டு; ஞானமுள்ளவர்களுடைய நாவோ ஔஷத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த்திய உதடு என்றும் நிலைத்திருக்கும்; பொய் நாவோ ஒரு நிமிஷமாத்திரம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ங்கைப் பிணைக்கிறவர்களின் இருதயத்தில் இருக்கிறது கபடம்; சமாதானம்பண்ணுகிற ஆலோசனைக்காரருக்கு உள்ளது சந்தோஷ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ுக்கு ஒரு கேடும் வராது; துன்மார்க்கரோ தீமையினால் நிறைய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ொய் உதடுகள் கர்த்தருக்கு அருவருப்பானவைகள்; உண்மையாய் நடக்கிறவர்களோ அவருக்குப் பிரிய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வேகமுள்ள மனுஷன் அறிவை அடக்கிவைக்கிறான்; மூடருடைய இருதயமோ மதியீனத்தைப் பிரசித்தப்படுத்த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ாக்கிரதையுள்ளவர்களுடைய கை ஆளுகைசெய்யும்; சோம்பேறியோ பகுதிகட்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டைய இருதயத்திலுள்ள கவலை அதை ஒடுக்கும்; நல்வார்த்தையோ அதை மகிழ்ச்சியா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அயலானைப்பார்க்கிலும் மேன்மையுள்ளவன்; துன்மார்க்கருடைய வழியோ அவர்களை மோசப்படுத்த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ோம்பேறி தான் வேட்டையாடிப் பிடித்ததைச் சமைப்பதில்லை; ஜாக்கிரதையுள்ளவனுடைய பொருளோ அருமையான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தியின் பாதையில் ஜீவன் உண்டு; அந்தப் பாதையில் மரணம்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്രബോധനം ഇഷ്ടപ്പെടുന്നവൻ പരിജ്ഞാനം ഇഷ്ടപ്പെടുന്നു; ശാസന വെറുക്കുന്നവനോ മൃഗപ്രായ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ഉത്തമൻ യഹോവയോടു പ്രസാദം പ്രാപിക്കുന്നു; ദുരുപായിക്കോ അവൻ ശിക്ഷ വിധ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ഒരു മനുഷ്യനും ദുഷ്ടതകൊണ്ടു സ്ഥിരപ്പെടുകയില്ല; നീതിമാന്മാരുടെ വേരോ ഇളകിപ്പേ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ാമർത്ഥ്യമുള്ള സ്ത്രീ ഭർത്താവിന്നു ഒരു കിരീടം; നാണംകെട്ടവളോ അവന്റെ അസ്ഥികൾക്കു ദ്രവത്വ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തിമാന്മാരുടെ വിചാരങ്ങൾ ന്യായം, ദുഷ്ടന്മാരുടെ നിരൂപണങ്ങളോ ചതിവത്ര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ുഷ്ടന്മാർ പ്രാണഹാനി വരുത്തുവാൻ പറഞ്ഞൊക്കുന്നു; നേരുള്ളവരുടെ വാക്കോ അവരെ വിടു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ുഷ്ടന്മാർ മറിഞ്ഞുവീണു ഇല്ലാതെയാകും; നീതിമാന്മാരുടെ ഭവനമോ നിലനില്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നുഷ്യൻ തന്റെ ബുദ്ധിക്കു ഒത്തവണ്ണം ശ്ളാഘിക്കപ്പെടുന്നു; വക്രബുദ്ധിയോ നിന്ദിക്ക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ാന്യഭാവം നടിച്ചിട്ടും ഉപജീവനത്തിന്നു മുട്ടുള്ളവനെക്കാൾ ലഘുവായി മതിക്കപ്പെട്ടിട്ട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ുള്ളവൻ ശ്രേഷ്ഠ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ീതിമാൻ തന്റെ മൃഗത്തിന്റെ പ്രാണാനുഭവം അറിയുന്നു; ദുഷ്ടന്മാരുടെ ഉള്ളമോ ക്രൂരമത്ര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ലം കൃഷി ചെയ്യുന്നവന്നു ആഹാരം സമൃദ്ധിയായി കിട്ടും; നിസ്സാരന്മാരെ പിൻചെല്ലുന്നവനോ ബുദ്ധിഹീന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ുഷ്ടൻ ദോഷികളുടെ കവർച്ച ആഗ്രഹിക്കുന്നു; നീതിമാന്മാരുടെ വേരോ ഫലം നല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ധരങ്ങളുടെ ലംഘനത്തിൽ വല്ലാത്ത കണിയുണ്ടു; നീതിമാനോ കഷ്ടത്തിൽനിന്നു ഒഴിഞ്ഞുപോ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ന്റെ വായുടെ ഫലത്താൽ മനുഷ്യൻ നന്മ അനുഭവിച്ചു തൃപ്തനാകും; തന്റെ കൈകളുടെ പ്രവൃത്തിക്കു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ഭോഷന്നു തന്റെ വഴി ചൊവ്വായ്തോന്നുന്നു; ജ്ഞാനിയോ ആലോചന കേട്ടനുസ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ഭോഷന്റെ നീരസം തൽക്ഷണം വെളിപ്പെടുന്നു; വിവേകമുള്ളവനോ ലജ്ജ അടക്കിവ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ത്യം പറയുന്നവൻ നീതി അറിയിക്കുന്നു; കള്ളസാക്ഷിയോ വഞ്ചന അറിയ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ാളുകൊണ്ടു കുത്തുംപോലെ മൂർച്ചയായി സംസാരിക്കുന്നവർ ഉണ്ടു; ജ്ഞാനികളുടെ നാവോ സുഖപ്രദ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ത്യം പറയുന്ന അധരം എന്നേക്കും നിലനില്ക്കും; വ്യാജം പറയുന്ന നാവോ മാത്രനേരത്തേക്ക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ോഷം നിരൂപിക്കുന്നവരുടെ ഹൃദയത്തിൽ ചതിവു ഉണ്ടു; സമാധാനം ആലോചിക്കുന്നവർക്കോ സന്തോഷ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തിമാന്നു ഒരു തിന്മയും ഭവിക്കയില്ല; ദുഷ്ടന്മാരോ അനർത്ഥംകൊണ്ടു നി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്യാജമുള്ള അധരങ്ങൾ യഹോവെക്കു വെറുപ്പു; സത്യം പ്രവർത്തിക്കുന്നവരോ അവന്നു പ്രസാദ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വിവേകമുള്ള മനുഷ്യൻ പരിജ്ഞാനം അടക്കിവെക്കുന്നു; ഭോഷന്മാരുടെ ഹൃദയമോ ഭോഷത്വം പ്രസിദ്ധമ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ഉത്സാഹികളുടെ കൈ അധികാരം നടത്തും; മടിയനോ ഊഴിയവേലെക്കു പോ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നോവ്യസനം ഹേതുവായി മനുഷ്യന്റെ മനസ്സിടിയുന്നു; ഒരു നല്ല വാക്കോ അതിനെ സന്തോഷ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ീതിമാൻ കൂട്ടുകാരന്നു വഴികാട്ടിയാകുന്നു; ദുഷ്ടന്മാരുടെ വഴിയോ അവരെ തെറ്റി നടക്കുമാറ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ടിയൻ ഒന്നും വേട്ടയാടിപ്പിടിക്കുന്നില്ല; ഉത്സാഹമോ മനുഷ്യന്നു വിലയേറിയ സമ്പത്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ീതിയുടെ മാർഗ്ഗത്തിൽ ജീവനുണ്ടു; അതിന്റെ പാതയിൽ മരണ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2026-10-20T02:02:39Z</dcterms:created>
  <dcterms:modified xsi:type="dcterms:W3CDTF">2026-10-20T02:02:39Z</dcterms:modified>
  <dc:title>സദൃശവാക്യങ്ങൾ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