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 கிரியைகள் அறிவ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 கிரியைகள் அறிவ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ியமிக்கப்பட்ட காலத்திலே, யதார்த்தமாய் நியாயந்தீர்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ானது அதின் எல்லாக் குடிகளோடும் கரைந்துபோகிறது; அதின் தூண்களை நான் நிலைநிறுத்துகிறேன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ானது அதின் எல்லாக் குடிகளோடும் கரைந்துபோகிறது; அதின் தூண்களை நான் நிலைநிறுத்துகிறேன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ம்புக்காரரை நோக்கி, வீம்புபேசாதேயுங்கள் என்றும்; துன்மார்க்கரை நோக்கி, கொம்பை உயர்த்தாதிருங்கள் என்றும் 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ம்புக்காரரை நோக்கி, வீம்புபேசாதேயுங்கள் என்றும்; துன்மார்க்கரை நோக்கி, கொம்பை உயர்த்தாதிருங்கள் என்றும் சொன்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கொம்பை உயரமாய் உயர்த்தாதிருங்கள், இறுமாப்புள்ள கழுத்துடையவர்களாய்ப் பேசாதி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ழக்கிலும் மேற்கிலும் வனாந்தர திசையிலுமிருந்து ஜெயம் வர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ழக்கிலும் மேற்கிலும் வனாந்தர திசையிலுமிருந்து ஜெயம் வர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 நியாயாதிபதி; ஒருவனைத் தாழ்த்தி, ஒருவனை உயர்த்த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 என்றென்றைக்கும் இதை அறிவித்து, யாக்கோபின் தேவனைக் கீர்த்தன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ுடைய கொம்புகளையெல்லாம் வெட்டிப்போடுவேன்; நீதிமானுடைய கொம்புகளோ உயர்த்த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અમે તમારો પુષ્કળ આભાર માનીએ છીએ, તમારું નામ સન્નિધ છે; માટે તમારો આભાર માનીએ છીએ.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આશ્ચર્યકારક કામો પ્રગટ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એ પ્રત્યુતર આપ્યો, “હા, હું ચોક્કસપણે ચુકાદા માટે સમય પસંદ કરીશ અને નિષ્પક્ષતાથી ન્યાય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ૃથ્વી અને તેનાં બધાં નિવાસીઓ કદાચ ધ્રુજતાં હશે, અને પડવાની તૈયારીમાં હશે પણ હું તેને સ્થિ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મેં ધમંડીઓને અભિમાન નહિ કરવાં ચેતવણી આપી છે અને દુષ્ટોને મેં કહ્યું છે કે, ઘમંડ કરીને ડંફાસ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િંગ ઉંચું કરીને અભિમાન સાથે ન બોલો ઘમંડ કરીને ડંફાસ ન મા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જે લોકોને મહત્વના બનાવે તે નથી પૂર્વમાંથી કે નથી પશ્ચિમમાંથી આવતો. તે રણ પર્વતોમાંથી પણ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દેવ છે, તે જ ન્યાયાધીશ છે; તે એકને નીચે પાડી નાખે છે, અને બીજાને ઊંચ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ના હાથમાં કડક ક્રોધના દ્રાક્ષારસનો પ્યાલો છે; ને ન્યાય ચુકાદો છે જે પૃથ્વી પરના દુષ્ટો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ેડી દેવાય છે. અને દુષ્ટોએ તેને છેલ્લાં ટીપાં સુધી પીવો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હું તો સદાકાળ બીજાઓને આ બાબતો માટે કહીશ. અને હું યાકૂબના દેવની સ્તુતિઓ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કહે છે કે, “હું દુષ્ટ લોકોનાં સાર્મથ્યને નષ્ટ કરીશ, પરંતુ હું ન્યાયીઓનાં શિંગ ઊંચા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2026-10-20T09:18:48Z</dcterms:created>
  <dcterms:modified xsi:type="dcterms:W3CDTF">2026-10-20T09:18:48Z</dcterms:modified>
  <dc:title>ગીતશાસ્ત્ર : 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