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presProps" Target="presProps.xml"/>
  <Relationship Id="rId110" Type="http://schemas.openxmlformats.org/officeDocument/2006/relationships/viewProps" Target="viewProps.xml"/>
  <Relationship Id="rId1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அவர் பட்டணங்கள்தோறும் கிராமங்கள் தோறும் பிரயாணம்பண்ணி, தேவனுடைய ராஜ்யத்திற்குரிய நற்செய்தியைக் கூறிப் பிரசங்கித்துவந்தார். பன்னிருவரும் அவருடனேகூட இ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அவர் பட்டணங்கள்தோறும் கிராமங்கள் தோறும் பிரயாணம்பண்ணி, தேவனுடைய ராஜ்யத்திற்குரிய நற்செய்தியைக் கூறிப் பிரசங்கித்துவந்தார். பன்னிருவரும் அவருடனேகூட இ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ொல்லாத ஆவிகளையும் வியாதிகளையும் நீக்கிக் குணமாக்கின சில ஸ்திரீகளும், ஏழு பிசாசுகள் நீங்கின மகதலேனாள் என்னப்பட்ட மரியாள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ொல்லாத ஆவிகளையும் வியாதிகளையும் நீக்கிக் குணமாக்கின சில ஸ்திரீகளும், ஏழு பிசாசுகள் நீங்கின மகதலேனாள் என்னப்பட்ட மரியாள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ரோதின் காரியக்காரனான கூசாவின் மனைவியாகிய யோவன்னாளும், சூசன்னாளும், தங்கள் ஆஸ்திகளால் அவருக்கு ஊழியஞ்செய்துகொண்டுவந்த மற்ற அநேகம் ஸ்திரீகளும் அவருடனே இ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ரோதின் காரியக்காரனான கூசாவின் மனைவியாகிய யோவன்னாளும், சூசன்னாளும், தங்கள் ஆஸ்திகளால் அவருக்கு ஊழியஞ்செய்துகொண்டுவந்த மற்ற அநேகம் ஸ்திரீகளும் அவருடனே இ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ல பட்டணங்களிலுமிருந்து திரளான ஜனங்கள் அவரிடத்தில் வந்து கூடினபோது. அவர் உவமையாகச் சொன்ன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தைக்கிறவன் ஒருவன் விதையை விதைக்கப் புறப்பட்டான்; அவன் விதைக்கையில் சில விதை வழியருகே விழுந்து மிதியுண்டது, ஆகாயத்துப்பறவைகள் வந்து அதைப் பட்சித்துப்போ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தைக்கிறவன் ஒருவன் விதையை விதைக்கப் புறப்பட்டான்; அவன் விதைக்கையில் சில விதை வழியருகே விழுந்து மிதியுண்டது, ஆகாயத்துப்பறவைகள் வந்து அதைப் பட்சித்துப்போ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ில விதை கற்பாறையின்மேல் விழுந்தது; அது முளைத்தபின் அதற்கு ஈரமில்லாததினால் உலர்ந்துபோ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 விதை முள்ளுள்ள இடங்களில் விழுந்தது; முள் கூட வளர்ந்து, அதை நெருக்கிப்போ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 நல்ல நிலத்தில் விழுந்தது, அது முளைத்து, ஒன்று நூறாகப் பலன் கொடுத்தது என்றார். இவைகளைச் சொல்லி, கேட்கிறதற்குக் காதுள்ளவன் கேட்கக்கடவன் என்று சத்தமிட்டுக் கூற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 நல்ல நிலத்தில் விழுந்தது, அது முளைத்து, ஒன்று நூறாகப் பலன் கொடுத்தது என்றார். இவைகளைச் சொல்லி, கேட்கிறதற்குக் காதுள்ளவன் கேட்கக்கடவன் என்று சத்தமிட்டுக் கூற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ுடைய சீஷர்கள், இந்த உவமையின் கருத்து என்னவென்று அவரிடத்தில் கே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தேவனுடைய ராஜ்யத்தின் இரகசியங்களை அறியும்படி உங்களுக்கு அருளப்பட்டது; மற்றவர்களுக்கோ, அவர்கள் கண்டும் காணாதவர்களாகவும், கேட்டும் உணராதவர்களாகவும் இருக்கத்தக்கதாக, அவைகள் உவமைகளாகச் சொல்லப்பட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தேவனுடைய ராஜ்யத்தின் இரகசியங்களை அறியும்படி உங்களுக்கு அருளப்பட்டது; மற்றவர்களுக்கோ, அவர்கள் கண்டும் காணாதவர்களாகவும், கேட்டும் உணராதவர்களாகவும் இருக்கத்தக்கதாக, அவைகள் உவமைகளாகச் சொல்லப்பட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உவமையின் கருத்தாவது: விதை தேவனுடைய வசன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ழியருகே விதைக்கப்பட்டவர்கள் வசனத்தைக் கேட்கிறவர்களாயிருக்கிறார்கள்; அவர்கள் விசுவாசித்து இரட்சிக்கப்படாதபடிக்குப் பிசாசானவன் வந்து, அவ்வசனத்தை அவர்கள் இருதயத்திலிருந்து எடுத்துப்போட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ழியருகே விதைக்கப்பட்டவர்கள் வசனத்தைக் கேட்கிறவர்களாயிருக்கிறார்கள்; அவர்கள் விசுவாசித்து இரட்சிக்கப்படாதபடிக்குப் பிசாசானவன் வந்து, அவ்வசனத்தை அவர்கள் இருதயத்திலிருந்து எடுத்துப்போட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ற்பாறையின்மேல் விதைக்கப்பட்டவர்கள் கேட்கும்போது சந்தோஷத்துடனே வசனத்தை ஏற்றுக்கொள்ளுகிறார்கள்; ஆயினும் தங்களுக்குள்ளே வேர்கொள்ளாதபடியினாலே, கொஞ்சக்காலமாத்திரம் விசுவாசித்து, சோதனைகாலத்தில் பின்வாங்கிப்போ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ற்பாறையின்மேல் விதைக்கப்பட்டவர்கள் கேட்கும்போது சந்தோஷத்துடனே வசனத்தை ஏற்றுக்கொள்ளுகிறார்கள்; ஆயினும் தங்களுக்குள்ளே வேர்கொள்ளாதபடியினாலே, கொஞ்சக்காலமாத்திரம் விசுவாசித்து, சோதனைகாலத்தில் பின்வாங்கிப்போ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ள்ளுள்ள இடங்களில் விதைக்கப்பட்டவர்கள் வசனத்தைக் கேட்கிறவர்களாயிருக்கிறார்கள்; கேட்டவுடனே போய், பிரபஞ்சத்திற்குரிய கவலைகளினாலும் ஐசுவரியத்தினாலும் சிற்றின்பங்களினாலும் நெருக்கப்பட்டு, பலன்கொடாதிருக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ள்ளுள்ள இடங்களில் விதைக்கப்பட்டவர்கள் வசனத்தைக் கேட்கிறவர்களாயிருக்கிறார்கள்; கேட்டவுடனே போய், பிரபஞ்சத்திற்குரிய கவலைகளினாலும் ஐசுவரியத்தினாலும் சிற்றின்பங்களினாலும் நெருக்கப்பட்டு, பலன்கொடாதி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ல்ல நிலத்தில் விதைக்கப்பட்டவர்கள் வசனத்தைக் கேட்டு, அதை உண்மையும் நன்மையுமான இருதயத்திலே காத்துப் பொறுமையுடனே பலன் கொடுக்கிறவர்களாயி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ல்ல நிலத்தில் விதைக்கப்பட்டவர்கள் வசனத்தைக் கேட்டு, அதை உண்மையும் நன்மையுமான இருதயத்திலே காத்துப் பொறுமையுடனே பலன் கொடுக்கிறவர்களாயிரு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விளக்கைக் கொளுத்தி, அதை ஒரு பாத்திரத்தினாலே மூடவுமாட்டான், கட்டிலின்கீழே வைக்கவுமாட்டான்; உள்ளே பிரவேசிக்கிறவர்கள் அதின் வெளிச்சத்தைக் காணும்படிக்கு அதை விளக்குத்தண்டின்மேல் வைப்ப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விளக்கைக் கொளுத்தி, அதை ஒரு பாத்திரத்தினாலே மூடவுமாட்டான், கட்டிலின்கீழே வைக்கவுமாட்டான்; உள்ளே பிரவேசிக்கிறவர்கள் அதின் வெளிச்சத்தைக் காணும்படிக்கு அதை விளக்குத்தண்டின்மேல் வைப்ப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ளியரங்கமாகாத இரகசியமுமில்லை, அறியப்பட்டு வெளிக்குவராத மறைபொருளும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ெளியரங்கமாகாத இரகசியமுமில்லை, அறியப்பட்டு வெளிக்குவராத மறைபொருளும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நீங்கள் கேட்கிற விதத்தைக்குறித்துக் கவனியுங்கள்; உள்ளவனெவனோ அவனுக்குக் கொடுக்கப்படும்; இல்லாதவனெவனோ அவன் தனக்குண்டென்று நினைக்கிறதும் அவனிடத்திலிருந்து எடுத்துக்கொள்ளப்படும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நீங்கள் கேட்கிற விதத்தைக்குறித்துக் கவனியுங்கள்; உள்ளவனெவனோ அவனுக்குக் கொடுக்கப்படும்; இல்லாதவனெவனோ அவன் தனக்குண்டென்று நினைக்கிறதும் அவனிடத்திலிருந்து எடுத்துக்கொள்ளப்படும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ருடைய தாயாரும் சகோதரரும் அவரிடத்தில் வந்தார்கள்; ஜனக்கூட்டத்தினாலே அவரண்டையில் அவர்கள் சேரக்கூடாத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: உம்முடைய தாயாரும் உம்முடைய சகோதரரும் உம்மைப் பார்க்கவேண்டுமென்று வெளியே நிற்கிறார்கள் என்று அவருக்கு அறிவ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: உம்முடைய தாயாரும் உம்முடைய சகோதரரும் உம்மைப் பார்க்கவேண்டுமென்று வெளியே நிற்கிறார்கள் என்று அவருக்கு அறிவ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: தேவனுடைய வசனத்தைக் கேட்டு, அதின்படி செய்கிறவர்களே எனக்குத் தாயும் எனக்குச் சகோதரருமாயிருக்கிறார்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: தேவனுடைய வசனத்தைக் கேட்டு, அதின்படி செய்கிறவர்களே எனக்குத் தாயும் எனக்குச் சகோதரருமாயிருக்கிறார்கள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ஒருநாள் அவர் தமது சீஷரோடுங்கூடப் படவில் எறி: கடலின் அக்கரைக்குப் போவோம் வாருங்கள் என்றார்; அப்படியே புறப்பட்டுப் போ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ஒருநாள் அவர் தமது சீஷரோடுங்கூடப் படவில் எறி: கடலின் அக்கரைக்குப் போவோம் வாருங்கள் என்றார்; அப்படியே புறப்பட்டுப் போ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டவு ஓடுகையில் அவர் நித்திரையாயிருந்தார். அப்பொழுது கடலிலே சுழல்காற்றுண்டானதால், அவர்கள் மோசமடையத்தக்கதாய்ப் படவு ஜலத்தினால் நிறை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டவு ஓடுகையில் அவர் நித்திரையாயிருந்தார். அப்பொழுது கடலிலே சுழல்காற்றுண்டானதால், அவர்கள் மோசமடையத்தக்கதாய்ப் படவு ஜலத்தினால் நிறை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அவரிடத்தில் வந்து, ஐயரே, ஐயரே, மடிந்துபோகிறோம் என்று அவரை எழுப்பினார்கள்; அவர் எழுந்து, காற்றையும் ஜலத்தின் கொந்தளிப்பையும் அதட்டினார்; உடனே அவைகள் நின்றுபோய், அமைதலுண்டாய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அவரிடத்தில் வந்து, ஐயரே, ஐயரே, மடிந்துபோகிறோம் என்று அவரை எழுப்பினார்கள்; அவர் எழுந்து, காற்றையும் ஜலத்தின் கொந்தளிப்பையும் அதட்டினார்; உடனே அவைகள் நின்றுபோய், அமைதலுண்டாயிற்ற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ைகளை மேய்த்தவர்கள் சம்பவித்ததைக் கண்டு, ஓடிப்போய், பட்டணத்திலும் சுற்றுப்புறங்களிலும் அறிவி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ைகளை மேய்த்தவர்கள் சம்பவித்ததைக் கண்டு, ஓடிப்போய், பட்டணத்திலும் சுற்றுப்புறங்களிலும் அறிவி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அவர்களை நோக்கி: உங்கள் விசுவாசம் எங்கே என்றார். அவர்கள் பயந்து ஆச்சரியப்பட்டு: இவர் யாரோ, காற்றுக்கும் ஜலத்துக்கும் கட்டளையிடுகிறார், அவைகளும் இவருக்குக் கீழ்ப்படிகிறதே என்று ஒருவரோடொருவர் சொல்லிக்கொண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அவர்களை நோக்கி: உங்கள் விசுவாசம் எங்கே என்றார். அவர்கள் பயந்து ஆச்சரியப்பட்டு: இவர் யாரோ, காற்றுக்கும் ஜலத்துக்கும் கட்டளையிடுகிறார், அவைகளும் இவருக்குக் கீழ்ப்படிகிறதே என்று ஒருவரோடொருவர் சொல்லிக்கொண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அவர்களை நோக்கி: உங்கள் விசுவாசம் எங்கே என்றார். அவர்கள் பயந்து ஆச்சரியப்பட்டு: இவர் யாரோ, காற்றுக்கும் ஜலத்துக்கும் கட்டளையிடுகிறார், அவைகளும் இவருக்குக் கீழ்ப்படிகிறதே என்று ஒருவரோடொருவர் சொல்லிக்கொண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கலிலேயாவுக்கு எதிரான கதரேனருடைய நாட்டில் சேர்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, சம்பவித்ததைப் பார்க்கும்படி ஜனங்கள் புறப்பட்டு, இயேசுவினிடத்தில் வந்து, பிசாசுகள் விட்டுப்போன மனுஷன் வஸ்திரந்தரித்து இயேசுவின் பாதத்தருகே உட்கார்ந்து புத்திதெளிந்திருக்கிறதைக் கண்டு, பய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, சம்பவித்ததைப் பார்க்கும்படி ஜனங்கள் புறப்பட்டு, இயேசுவினிடத்தில் வந்து, பிசாசுகள் விட்டுப்போன மனுஷன் வஸ்திரந்தரித்து இயேசுவின் பாதத்தருகே உட்கார்ந்து புத்திதெளிந்திருக்கிறதைக் கண்டு, பய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, சம்பவித்ததைப் பார்க்கும்படி ஜனங்கள் புறப்பட்டு, இயேசுவினிடத்தில் வந்து, பிசாசுகள் விட்டுப்போன மனுஷன் வஸ்திரந்தரித்து இயேசுவின் பாதத்தருகே உட்கார்ந்து புத்திதெளிந்திருக்கிறதைக் கண்டு, பயந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கரையிலிறங்கினபோது, நெடுநாளாய்ப் பிசாசுகள் பிடித்தவனும் வஸ்திரந்தரியாதவனும், வீட்டில் தங்காமல் பிரேதக் கல்லறைகளிலே தங்கினவனுமாயிருந்த அந்தப் பட்டணத்து மனுஷன் ஒருவன் அவருக்கு எதிராக வ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கரையிலிறங்கினபோது, நெடுநாளாய்ப் பிசாசுகள் பிடித்தவனும் வஸ்திரந்தரியாதவனும், வீட்டில் தங்காமல் பிரேதக் கல்லறைகளிலே தங்கினவனுமாயிருந்த அந்தப் பட்டணத்து மனுஷன் ஒருவன் அவருக்கு எதிராக வ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இயேசுவைக் கண்டபோது கூக்குரலிட்டு, அவருக்கு முன்பாகவிழுந்து: இயேசுவே, உன்னதமான தேவனுடைய குமாரனே, எனக்கும் உமக்கும் என்ன? என்னை வேதனைப்படுத்தாதபடிக்கு உம்மை வேண்டிக்கொள்ளுகிறேன் என்று மகா சத்தத்தோடே சொன்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இயேசுவைக் கண்டபோது கூக்குரலிட்டு, அவருக்கு முன்பாகவிழுந்து: இயேசுவே, உன்னதமான தேவனுடைய குமாரனே, எனக்கும் உமக்கும் என்ன? என்னை வேதனைப்படுத்தாதபடிக்கு உம்மை வேண்டிக்கொள்ளுகிறேன் என்று மகா சத்தத்தோடே சொன்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சாசுகள் பிடித்திருந்தவன் சொஸ்தமாக்கப்ட்டதைக் கண்டவர்களும் அதை அவர்களுக்கு அறிவித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சாசுகள் பிடித்திருந்தவன் சொஸ்தமாக்கப்ட்டதைக் கண்டவர்களும் அதை அவர்களுக்கு அறிவி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அசுத்த ஆவி அவனை விட்டுப்போகும்படி இயேசு கட்டளையிட்டபடியினாலே அப்படிச் சொன்னான். அந்த அசுத்த ஆவி வெகுகாலமாய் அவனைப் பிடித்திருந்தது; அவன் சங்கிலிகளினாலும் விலங்குகளினாலும் கட்டுண்டு காவல்பண்ணப்பட்டிருந்தும் கட்டுகளை முறித்துப்போட்டுப் பிசாசினால் வனாந்தரங்களுக்குத் துரத்தப்பட்டிரு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அசுத்த ஆவி அவனை விட்டுப்போகும்படி இயேசு கட்டளையிட்டபடியினாலே அப்படிச் சொன்னான். அந்த அசுத்த ஆவி வெகுகாலமாய் அவனைப் பிடித்திருந்தது; அவன் சங்கிலிகளினாலும் விலங்குகளினாலும் கட்டுண்டு காவல்பண்ணப்பட்டிருந்தும் கட்டுகளை முறித்துப்போட்டுப் பிசாசினால் வனாந்தரங்களுக்குத் துரத்தப்பட்டிரு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அசுத்த ஆவி அவனை விட்டுப்போகும்படி இயேசு கட்டளையிட்டபடியினாலே அப்படிச் சொன்னான். அந்த அசுத்த ஆவி வெகுகாலமாய் அவனைப் பிடித்திருந்தது; அவன் சங்கிலிகளினாலும் விலங்குகளினாலும் கட்டுண்டு காவல்பண்ணப்பட்டிருந்தும் கட்டுகளை முறித்துப்போட்டுப் பிசாசினால் வனாந்தரங்களுக்குத் துரத்தப்பட்டிருந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கதரேனருடைய சுற்றுப்புறத்திலுள்ள திரளான ஜனங்களெல்லாரும் மிகவும் பயமடைந்தபடியினாலே, தங்களை விட்டுப் போகும்படி அவரை வேண்டிக்கொண்டார்கள். அந்தப்படி அவர் படவில் ஏறி, திரும்பிப்போன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கதரேனருடைய சுற்றுப்புறத்திலுள்ள திரளான ஜனங்களெல்லாரும் மிகவும் பயமடைந்தபடியினாலே, தங்களை விட்டுப் போகும்படி அவரை வேண்டிக்கொண்டார்கள். அந்தப்படி அவர் படவில் ஏறி, திரும்பிப்போன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அவனை நோக்கி: உன் பேர் என்னவென்று கேட்டார்; அதற்கு அவன்: லேகியோன் என்றான்; அநேகம் பிசாசுகள் அவனுக்குள் புகுந்திருந்தபடியால் அந்தப் பேரைச் சொன்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யேசு அவனை நோக்கி: உன் பேர் என்னவென்று கேட்டார்; அதற்கு அவன்: லேகியோன் என்றான்; அநேகம் பிசாசுகள் அவனுக்குள் புகுந்திருந்தபடியால் அந்தப் பேரைச் சொன்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சாசுகள் நீங்கின மனுஷன் அவருடனே கூட இருக்கும்படி உத்தரவு கேட்ட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சாசுகள் நீங்கின மனுஷன் அவருடனே கூட இருக்கும்படி உத்தரவு கேட்ட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அவனை நோக்கி: நீ உன் வீட்டுக்குத் திரும்பிப்போய், தேவன் உனக்குச் செய்தவைகளையெல்லாம் அறிவி என்று சொல்லி, அவனை அனுப்பிவிட்டார். அந்தப்படி அவன் போய், இயேசு தனக்குச் செய்தவைகளையெல்லாம் பட்டணத்தில் எங்கும் பிரசித்தப்படுத்தின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அவனை நோக்கி: நீ உன் வீட்டுக்குத் திரும்பிப்போய், தேவன் உனக்குச் செய்தவைகளையெல்லாம் அறிவி என்று சொல்லி, அவனை அனுப்பிவிட்டார். அந்தப்படி அவன் போய், இயேசு தனக்குச் செய்தவைகளையெல்லாம் பட்டணத்தில் எங்கும் பிரசித்தப்படுத்தி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யேசு அவனை நோக்கி: நீ உன் வீட்டுக்குத் திரும்பிப்போய், தேவன் உனக்குச் செய்தவைகளையெல்லாம் அறிவி என்று சொல்லி, அவனை அனுப்பிவிட்டார். அந்தப்படி அவன் போய், இயேசு தனக்குச் செய்தவைகளையெல்லாம் பட்டணத்தில் எங்கும் பிரசித்தப்படுத்தின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யேசு திரும்பி வந்தபோது, ஜனங்களெல்லாரும் அவருக்காகக் காத்திருந்தபடியால் அவரைச் சந்தோஷமாய் ஏற்றுக்கொண்ட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யேசு திரும்பி வந்தபோது, ஜனங்களெல்லாரும் அவருக்காகக் காத்திருந்தபடியால் அவரைச் சந்தோஷமாய் ஏற்றுக்கொண்ட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ஜெபஆலயத்தலைவனாகிய யவீரு என்னும் பேருள்ள ஒருவன் வந்து. இயேசுவின் பாதத்தில் விழுந்து பன்னிரண்டு வயதுள்ள தன்னுடைய ஒரே குமாரத்தி மரண அவஸ்தையாயிருந்தபடியால்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ஜெபஆலயத்தலைவனாகிய யவீரு என்னும் பேருள்ள ஒருவன் வந்து. இயேசுவின் பாதத்தில் விழுந்து பன்னிரண்டு வயதுள்ள தன்னுடைய ஒரே குமாரத்தி மரண அவஸ்தையாயிருந்தபடியால்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ன் வீட்டிற்கு வரும்படி அவரை வேண்டிக்கொண்டான். அவர் போகையில் திரளான ஜனங்கள் அவரை நெருக்கின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ன் வீட்டிற்கு வரும்படி அவரை வேண்டிக்கொண்டான். அவர் போகையில் திரளான ஜனங்கள் அவரை நெருக்கின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பன்னிரண்டு வருஷமாய்ப் பெரும்பாடுள்ளவளாயிருந்து, தன் ஆஸ்திகளையெல்லாம் வைத்தியர்களுக்குச் செலவழித்தும், ஒருவனாலும் சொஸ்தமாக்கப்படாதிருந்த ஒரு ஸ்திரீ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பன்னிரண்டு வருஷமாய்ப் பெரும்பாடுள்ளவளாயிருந்து, தன் ஆஸ்திகளையெல்லாம் வைத்தியர்களுக்குச் செலவழித்தும், ஒருவனாலும் சொஸ்தமாக்கப்படாதிருந்த ஒரு ஸ்திரீ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ுக்குப் பின்னாக வந்து, அவருடைய வஸ்திரத்தின் ஓரத்தைத் தொட்டாள்; உடனே அவளுடைய பெரும்பாடு நின்றுபோயிற்ற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இயேசு: என்னைத் தொட்டது யார் என்று கேட்டார். எங்களுக்குத் தெரியாதென்று எல்லாரும் சொன்னபோது, பேதுருவும் அவனுடனே கூட இருந்தவர்களும்: ஐயரே, திரளான ஜனங்கள் உம்மைச் சூழ்ந்து நெருக்கிக்கொண்டிருக்கிறார்களே, என்னைத் தொட்டது யார் என்று எப்படிக் கேட்கிறீர் என்ற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இயேசு: என்னைத் தொட்டது யார் என்று கேட்டார். எங்களுக்குத் தெரியாதென்று எல்லாரும் சொன்னபோது, பேதுருவும் அவனுடனே கூட இருந்தவர்களும்: ஐயரே, திரளான ஜனங்கள் உம்மைச் சூழ்ந்து நெருக்கிக்கொண்டிருக்கிறார்களே, என்னைத் தொட்டது யார் என்று எப்படிக் கேட்கிறீர் என்ற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இயேசு: என்னைத் தொட்டது யார் என்று கேட்டார். எங்களுக்குத் தெரியாதென்று எல்லாரும் சொன்னபோது, பேதுருவும் அவனுடனே கூட இருந்தவர்களும்: ஐயரே, திரளான ஜனங்கள் உம்மைச் சூழ்ந்து நெருக்கிக்கொண்டிருக்கிறார்களே, என்னைத் தொட்டது யார் என்று எப்படிக் கேட்கிறீர் என்ற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ங்களைப் பாதாளத்திலே போகக் கட்டளையிடாதபடிக்கு அவைகள் அவரை வேண்டிக்கொண்டன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இயேசு: என்னிலிருந்து வல்லமை புறப்பட்டதை அறிந்திருக்கிறேன்; ஆதலால் ஒருவர் என்னைத் தொட்டதுண்டு என்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இயேசு: என்னிலிருந்து வல்லமை புறப்பட்டதை அறிந்திருக்கிறேன்; ஆதலால் ஒருவர் என்னைத் தொட்டதுண்டு என்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்விடத்தில் அநேகம் பன்றிகள் கூட்டமாய் மலையிலே மேய்ந்துகொண்டிருந்தது. அந்தப் பன்றிகளுக்குள்ளே போகும்படி தங்களுக்கு உத்தரவுகொடுக்கவேண்டும் என்று அவரை வேண்டிக்கொண்டன; அவைகளுக்கு உத்தரவுகொடுத்த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்விடத்தில் அநேகம் பன்றிகள் கூட்டமாய் மலையிலே மேய்ந்துகொண்டிருந்தது. அந்தப் பன்றிகளுக்குள்ளே போகும்படி தங்களுக்கு உத்தரவுகொடுக்கவேண்டும் என்று அவரை வேண்டிக்கொண்டன; அவைகளுக்கு உத்தரவுகொடுத்த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அந்த ஸ்திரீ தான் மறைந்திருக்கவில்லையென்று கண்டு, நடுங்கிவந்து, அவர் முன்பாக விழுந்து, தான் அவரைத் தொட்டகாரணத்தையும் உடனே தான் சொஸ்தமானதையும் எல்லா ஜனங்களுக்கும் முன்பாக அவருக்கு அறிவித்தா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அந்த ஸ்திரீ தான் மறைந்திருக்கவில்லையென்று கண்டு, நடுங்கிவந்து, அவர் முன்பாக விழுந்து, தான் அவரைத் தொட்டகாரணத்தையும் உடனே தான் சொஸ்தமானதையும் எல்லா ஜனங்களுக்கும் முன்பாக அவருக்கு அறிவித்தா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பிசாசுகள் அந்த மனுஷனை விட்டு நீங்கி, பன்றிகளுக்குள் புகுந்தன; அப்பொழுது அந்தப் பன்றிக்கூட்டம் உயர்ந்த மேட்டிலிருந்து கடலிலே பாய்ந்து, அமிழ்ந்து, மாண்டது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பிசாசுகள் அந்த மனுஷனை விட்டு நீங்கி, பன்றிகளுக்குள் புகுந்தன; அப்பொழுது அந்தப் பன்றிக்கூட்டம் உயர்ந்த மேட்டிலிருந்து கடலிலே பாய்ந்து, அமிழ்ந்து, மாண்டது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 அவளைப் பார்த்து: மகளே, திடன்கொள், உன் விசுவாசம் உன்னை இரட்சித்தது, சமாதானத்தோடே போ என்றா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 அவளைப் பார்த்து: மகளே, திடன்கொள், உன் விசுவாசம் உன்னை இரட்சித்தது, சமாதானத்தோடே போ என்றார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் இப்படிப் பேசிக்கொண்டிருக்கையில், ஜெபஆலயத்தலைவனுடைய வீட்டிலிருந்து ஒருவன் வந்து, அவனை நோக்கி: உம்முடைய குமாரத்தி மரித்துப்போனாள், போதகரை வருத்தப்படுத்த வேண்டாம் என்ற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் இப்படிப் பேசிக்கொண்டிருக்கையில், ஜெபஆலயத்தலைவனுடைய வீட்டிலிருந்து ஒருவன் வந்து, அவனை நோக்கி: உம்முடைய குமாரத்தி மரித்துப்போனாள், போதகரை வருத்தப்படுத்த வேண்டாம் என்ற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தைக் கேட்டு: பயப்படாதே; விசுவாசமுள்ளவனாயிரு, அப்பொழுது அவள் இரட்சிக்கப்படுவாள் என்றார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தைக் கேட்டு: பயப்படாதே; விசுவாசமுள்ளவனாயிரு, அப்பொழுது அவள் இரட்சிக்கப்படுவாள் என்றார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ர் வீட்டில் வந்தபோது, பேதுருவையும் யாக்கோபையும் யோவானையும் பெண்ணின் தகப்பனையும் தாயையும் தவிர வேறொருவரையும் உள்ளே வரவொட்டாமல்,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ர் வீட்டில் வந்தபோது, பேதுருவையும் யாக்கோபையும் யோவானையும் பெண்ணின் தகப்பனையும் தாயையும் தவிர வேறொருவரையும் உள்ளே வரவொட்டாமல்,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ல்லாரும் அழுது அவளைக்குறித்துத் துக்கங்கொண்டாடுகிறதைக் கண்டு: அழாதேயுங்கள், அவள் மரித்துப்போகவில்லை, நித்திரையாயிருக்கிறாள் என்ற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ல்லாரும் அழுது அவளைக்குறித்துத் துக்கங்கொண்டாடுகிறதைக் கண்டு: அழாதேயுங்கள், அவள் மரித்துப்போகவில்லை, நித்திரையாயிருக்கிறாள் என்றார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ள் மரித்துப்போனாளென்று அவர்கள் அறிந்ததினால், அவரைப் பார்த்து நகைத்தா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எல்லாரையும் அவர் வெளியே போகப்பண்ணி, அவளுடைய கையைப்பிடித்து: பிள்ளையே எழுந்திரு என்றார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ப்பொழுது அவள் உயிர் திரும்ப வந்தது, உடனே அவள் எழுந்திருந்தாள்; அவளுக்கு ஆகாரங்கொடுக்கக் கட்டளையிட்டார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வள் தாய்தகப்பன்மார் ஆச்சரியப்பட்டார்கள். அப்பொழுது நடந்ததை ஒருவருக்கும் சொல்லாமலிருக்கும்படி அவர்களுக்குக் கட்டளையிட்டார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வள் தாய்தகப்பன்மார் ஆச்சரியப்பட்டார்கள். அப்பொழுது நடந்ததை ஒருவருக்கும் சொல்லாமலிருக்கும்படி அவர்களுக்குக் கட்டளையிட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5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ಾದ ಮೇಲೆ ಆತನು ಪ್ರತಿಯೊಂದು ಪಟ್ಟಣಕ್ಕೂ ಹಳ್ಳಿಗೂ ಎಲ್ಲಾ ಕಡೆಯಲ್ಲಿ ಹೋಗಿ ದೇವರರಾಜ್ಯದ ಸಂತೋಷಸಮಾಚಾರವನ್ನು ಸ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ುತ್ತಿದ್ದನು. ಹನ್ನೆರಡು ಮಂದಿ (ಶಿಷ್ಯರು) ಆತನೊಂದಿಗೆ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ೆ ದುರಾತ್ಮಗಳಿಂ ದಲೂ ರೋಗಗಳಿಂದಲೂ ಸ್ವಸ್ಥಮಾಡಲ್ಪಟ್ಟ ಕೆಲವು ಸ್ತ್ರೀಯರು ಮತ್ತು ಏಳು ದೆವ್ವಗಳು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ಿದ್ದ ಮಗ್ದಲಿನ ಎಂದು ಕರೆಯಲ್ಪಟ್ಟ ಮರಿಯ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ೆರೋದನ ಮನೆವಾರ್ತೆಯವನಾದ ಕೂಜನ ಹೆಂಡತಿ ಯೋಹಾನಳೂ ಸುಸನ್ನಳೂ ಮತ್ತು ಬೇರೆ ಅನೇಕರು ತಮ್ಮ ಸೊತ್ತಿನಿಂದ ಆ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ಚರಿ ಸಿದವರು ಆತನೊಂದಿಗೆ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ಪ್ರತಿಯೊಂದು ಪಟ್ಟಣದಿಂದ ಬಹು ಜನರು ಆತನ ಬಳಿಗೆ ಒಟ್ಟಾಗಿ ಸೇರಿ ಬರಲು ಆತನು ಒಂದು ಸಾಮ್ಯದಿಂದ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ಬಿತ್ತುವವನು ಬೀಜವನ್ನು ಬಿತ್ತುವದಕ್ಕಾಗಿ ಹೊರಟು ಹೋದನು. ಅವನು ಬಿತ್ತಿದಾಗ ಕೆಲವು ದಾರಿಯ ಮಗ್ಗುಲಲ್ಲಿ ಬ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ಳಿಯಲ್ಪಟ್ಟವು; ಆಕಾಶದ ಪಕ್ಷಿಗಳು ಅವುಗಳನ್ನು ನುಂಗಿಬಿ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ಕೆಲವು ಬಂಡೆಯ ಮೇಲೆ ಬಿದ್ದವು; ಮೊಳೆತ ಕೂಡಲೆ ತ್ಯಾವ ಇಲ್ಲದಿರುವ ಕಾರಣ ಒಣಗಿಹೋ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ೆಲವು ಮುಳ್ಳುಗಳ ಮಧ್ಯದಲ್ಲಿ ಬಿದ್ದವು; ಆಗ ಮುಳ್ಳುಗಳು ಅವುಗಳೊಂದಿಗೆ ಬೆಳೆದು ಅವುಗಳನ್ನು ಅಡಗಿಸಿಬಿ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ೆಲವು ಒಳ್ಳೇ ನೆಲದ ಮೇಲೆ ಬಿದ್ದವು; ಆಗ ಅವು ಬೆಳೆದು ನೂರರಷ್ಟು ಫಲಕೊಟ್ಟವು. ಇವುಗಳನ್ನು ಆತನು ಹೇಳಿ--ಕೇಳ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ವಿಗಳುಳ್ಳವನು ಕೇಳಲಿ ಎಂದು ಕೂಗಿ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ತನ ಶಿಷ್ಯರು ಆತ ನನ್ನು--ಈ ಸಾಮ್ಯವು ಏನಾಗಿರಬಹುದು ಎಂದು ಕ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ಕ್ಕೆ ಆತನು--ದೇವರರಾಜ್ಯದ ಮರ್ಮಗಳನ್ನು ತಿಳುಕೊಳ್ಳುವದಕ್ಕೆ ನಿಮಗೆ ಕೊಡ ಲ್ಪಟ್ಟಿದೆ. ಆದರೆ ಉಳಿದವರಿಗೆ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ದರೂ ಕಾಣದಂತೆ ಮತ್ತು ಕೇಳಿದರೂ ಗ್ರಹಿಸದಂತೆ ಸಾಮ್ಯ ಗಳಲ್ಲಿ ಕೊಡ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 ಸಾಮ್ಯವು ಇದೇ; ಬೀಜವು ದೇವರ ವಾಕ್ಯ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ವಾಕ್ಯವನ್ನು ಕೇಳಿದವರು ನಂಬಿ ರಕ್ಷಣೆಹೊಂದಿಕೊಳ್ಳದಂತೆ ಸೈತಾನನು ಬಂದು ಅವರ ಹೃದಯದೊಳಗಿಂದ ಆ ವಾಕ್ಯವನ್ನು ತೆಗ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ವನು. ಇವರೇ ಆ ದಾರಿಯ ಮಗ್ಗುಲಾಗಿ ರುವ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ಬಂಡೆಯ ನೆಲದವರು ಯಾರಂದರೆ, ಅವರು ವಾಕ್ಯವನ್ನು ಕೇಳಿದಾಗ ಸಂತೋಷದಿಂದ ಅಂಗೀಕರಿಸುವರು; ಇವರು ಬೇರಿಲ್ಲದಿರುವ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ಲ್ಪಕಾಲ ನಂಬಿ ಶೋಧನೆ ಬಂದಾಗ ಬಿದ್ದು 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ುಳ್ಳುಗಳ ಮಧ್ಯದಲ್ಲಿ ಬಿದ್ದ ಬೀಜದವರು ಯಾರಂದರೆ ಅವರು ಕೇಳಿದ ಮೇಲೆ ಮುಂದರಿದು ಈ ಜೀವನದ ಚಿಂತೆಗ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ಶ್ವರ್ಯಗಳಿಂದಲೂ ಭೋಗಗಳಿಂದಲೂ ಅಡಗಿಸ ಲ್ಪಟ್ಟು ಪರಿಪೂರ್ಣವಾಗಿ ಫಲಿಸದ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ಒಳ್ಳೇ ಭೂಮಿಯವರು ಯಾರಂದರೆ ಯಥಾರ್ಥವಾದ ಒಳ್ಳೇ ಹೃದಯದಿಂದ ವಾಕ್ಯವನ್ನು ಕೇಳಿ ಅದನು ಕೈಕೊಂಡು ತಾಳ್ಮ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ಲಿಸುವವರ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ದೀಪವನ್ನು ಹಚ್ಚಿ ಯಾರೂ ಅದನ್ನು ಪಾತ್ರೆ ಯಿಂದ ಮುಚ್ಚುವದಿಲ್ಲ; ಇಲ್ಲವೆ ಮಂಚದ ಕೆಳಗೆ ಇಡುವದಿಲ್ಲ; ಆದರೆ ಒ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ುವವರು ಬೆಳಕನ್ನು ನೋಡುವಂತೆ ಅದನ್ನು ದೀಪಸ್ತಂಭದ ಮೇಲೆ ಇಡುತ್ತಾರ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ಪ್ರಕಟವಾಗದೆ ಮರೆಯಾಗಿ ರುವಂತದ್ದು ಒಂದೂ ಇರುವದಿಲ್ಲ ತಿಳಿಯಲ್ಪಡದೆಯೂ ಬೈಲಿಗೆ ಬಾರದೆಯೂ ಇರುವ ರಹಸ್ಯವು ಯಾವ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ದರಿಂದ ನೀವು ಕೇಳುವವುಗಳ ವಿಷಯದಲ್ಲಿ ಎಚ್ಚರಿಕೆ ತಂದುಕೊಳ್ಳಿರಿ. ಯಾಕಂದರೆ ಇದ್ದವನಿಗೆ ಕೊಡಲ್ಪಡ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ದವನಿಗೆ ತನಗೆ ಉಂಟೆಂದು ನೆನಸುವದನ್ನೂ ಅವನಿಂದ ತೆಗೆಯಲ್ಪ ಡುವದ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ತರುವಾಯ ಆತನ ತಾಯಿಯೂ ಆತನ ಸಹೋದರರೂ ಆತನಿದ್ದಲ್ಲಿಗೆ ಬಂದು ಜನರ ಗುಂಪಿನ ನಿಮಿತ್ತ ಆತನ ಬಳಿಗೆ ಹೋಗಲಾರದೆ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ಒಬ್ಬನು ಆತನಿಗೆ--ನಿನ್ನ ತಾಯಿಯೂ ನಿನ್ನ ಸಹೋದರರೂ ನಿನ್ನನ್ನು ನೋಡಬೇಕೆಂದು ಅಪೇಕ್ಷಿಸಿ ಹೊರಗೆ ನಿಂತಿದ್ದಾ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ಆತನು ಪ್ರತ್ಯುತ್ತರವಾಗಿ ಅವರಿಗೆ--ದೇವರ ವಾಕ್ಯವನ್ನು ಕೇಳಿ ಅದರಂತೆ ಮಾಡುವ ಇವರೇ ನನ್ನ ತಾಯಿಯೂ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ರೂ ಆಗಿದ್ದಾರ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ದಾದ ಮೇಲೆ ಒಂದಾನೊಂದು ದಿವಸ ಆತನು ತನ್ನ ಶಿಷ್ಯರೊಂದಿಗೆ ದೋಣಿಯನ್ನು ಹತ್ತಿ ಅವರಿಗೆ--ನಾವು ಕೆರೆಯ ಆಚೇದಡ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ೋಣ ಎಂದು ಹೇಳಿದಾಗ ಅವರು ಹೊರ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ಅವರು ಪ್ರಯಾಣಮಾಡುತ್ತಿದ್ದಾಗ ಆತನು ನಿದ್ರಿ ಸಿದನು; ಆಗ ಬಿರುಗಾಳಿಯು ಕೆರೆಯ ಮೇಲೆ ಬೀಸಲು ದೋಣಿಯೊಳಗೆ ನೀ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ದ್ದರಿಂದ ಅವರು ಪ್ರಾಣಾಪಾಯಕ್ಕೊಳಗ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ಅವರು ಆತನ ಬಳಿಗೆ ಬಂದು ಆತನನ್ನು ಎಬ್ಬಿಸಿ--ಬೋಧ ಕನೇ, ಬೋಧಕನೇ, ನಾವು ನಾಶವಾಗುತ್ತೇವೆ ಅಂದರು. ಆಗ ಆತನು ಎ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ಾಳಿಯನ್ನೂ ಏರಿ ಬರುತ್ತಿದ್ದ ನೀರನ್ನೂ ಗದರಿಸಿದನು; ಆಗ ಅವು ನಿಂತು ಹೋಗಿ ಅಲ್ಲಿ ಶಾಂತತೆ 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ವುಗಳನ್ನು ಮೇಯಿಸು ತ್ತಿದ್ದವರು ಸಂಭವಿಸಿದ್ದನ್ನು ನೋಡಿ ಓಡಿಹೋಗಿ ಪಟ್ಟಣದಲ್ಲಿಯೂ ಸೀಮೆಯಲ್ಲಿಯೂ ಅದನ್ನು ತಿಳ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ಆತನು ಅವರಿಗೆ--ನಿಮ್ಮ ನಂಬಿಕೆ ಎಲ್ಲಿ ಅಂದನು. ಆಗ ಅವರು ಹೆದರಿದವರಾಗಿ ಆಶ್ಚರ್ಯದಿಂದ ಒಬ್ಬರಿಗೊಬ್ಬರು-- ಈ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ಥಾ ಮನುಷ್ಯನು? ಯಾಕಂದರೆ ಈತನು ಗಾಳಿಗೂ ನೀರಿಗೂ ಅಪ್ಪಣೆ ಕೊಡುತ್ತಾನೆ. ಅವುಗಳು ಆತನಿಗೆ ವಿಧೇಯವಾಗು ತ್ತವಲ್ಲಾ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ರು ಗಲಿಲಾಯಕ್ಕೆ ಎದುರಾಗಿದ್ದ ಗದರೇನರ ಸೀಮೆಗೆ ತಲುಪ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ಗ ಜನರು ನಡೆದ ಸಂಗತಿ ಏನೆಂದು ನೋಡುವದಕ್ಕಾಗಿ ಹೊರಟು ಹೋಗಿ ಯೇಸುವಿನ ಬಳಿಗೆ ಬಂದು ದೆವ್ವಗಳು ಬಿಟ್ಟು ಹೋಗಿದ್ದ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ನು ಬಟ್ಟೆಯನ್ನು ಧರಿಸಿಕೊಂಡು ಸ್ವಸ್ಥಬುದ್ಧಿ ಯುಳ್ಳವನಾಗಿ ಯೇಸುವಿನ ಪಾದಗಳ ಬಳಿಯಲ್ಲಿ ಕೂತಿರುವದನ್ನು ಕ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ತನು ದಡಕ್ಕೆ ಸೇರಿದಾಗ ಬಹು ಕಾಲದಿಂದ ದೆವ್ವಗಳು ಹಿಡಿದು ಬಟ್ಟೆ ಧರಿಸಿಕೊಳ್ಳದೆಯೂ ಯಾವ ಮನೆಯಲ್ಲಿ ವಾಸಿ ಸದ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ಧಿಗಳಲ್ಲಿ ಇದ್ದ ಒಬ್ಬ ಮನುಷ್ಯನು ಪಟ್ಟಣದೊಳಗಿಂದ ಹೊರಗೆ ಬಂದು ಅಲ್ಲಿ ಆತನನ್ನು ಸಂಧ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ನು ಯೇಸುವನ್ನು ನೋಡಿದಾಗ ಆತನ ಮುಂದೆ ಬಿದ್ದು--ಯೇಸುವೇ, ಮಹೋನ್ನತ ನಾದ ದೇವರಕುಮಾರನೇ, ನನ್ನ ಗೊಡವೆ ನಿನಗೆ ಯಾಕ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ಸಂಕಟಪಡಿಸಬೇಡವೆಂದು ನಿನ್ನನ್ನು ಬೇಡಿಕೊಳ್ಳುತ್ತೇನೆ ಎಂದು ಗಟ್ಟಿಯಾದ ಸ್ವರದಿಂದ ಕೂಗಿ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ಅದನ್ನು ನೋಡಿದವರು ಸಹ ಯಾವ ರೀತಿಯಲ್ಲಿ ದೆವ್ವಗಳಿಂದ ಹಿಡಿದಿದ್ದವನು ಸ್ವಸ್ಥಮಾಡಲ್ಪಟ್ಟನೆಂದು ಅವರಿಗೆ ತಿಳ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(ಯಾಕಂದರೆ ಆ ಅಶುದ್ಧಾತ್ಮವು ಅವನಿಂದ ಹೊರಗೆ ಬರಬೇಕೆಂದು ಆತನು ಅಪ್ಪಣೆ ಕೊಟ್ಟಿದ್ದನು. ಅದು ಬಹಳ ಸಾರಿ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ಯುತ್ತಿ ದ್ದದರಿಂದ ಅವನು ಸರಪಣಿಗಳಿಂದಲೂ ಬೇಡಿಗಳಿಂ ದಲೂ ಕಟ್ಟಲ್ಪಡುತ್ತಿದ್ದರೂ ಅವನು ಆ ಬಂಧನ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ರಿದುಬಿಡುತ್ತಿದ್ದನು ಮತ್ತು ದೆವ್ವವು ಅವನನ್ನು ಅ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ಗ ಗದರೇನನ ಸೀಮೆಯ ಸುತ್ತು ಮುತ್ತಲಿನ ಜನಸಮೂಹವೆಲ್ಲವು ಬಹಳ ಭಯ ಹಿಡಿದವರಾದದರಿಂದ ಆತನು ತಮ್ಮ ಬಳ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ಟುಹೋಗಬೇಕೆಂದು ಆತನನ್ನು ಬೇಡಿ ಕೊಂಡರು; ಆತನು ದೋಣಿಯನ್ನು ಹತ್ತಿಹಿಂದಿರುಗ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ಯೇಸು ಅವನಿಗೆ--ನಿನ್ನ ಹೆಸರು ಏನು ಎಂದು ಕೇಳಿದನು. ಅದಕ್ಕವನು--ಲೀಜೆನ್‌ (ದಂಡು) ಅಂದನು. ಯಾಕಂ ದರೆ ಬಹಳ ದೆವ್ವ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ಲ್ಲಿ ಸೇರಿಕೊಂಡ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ಗ ದೆವ್ವಗಳು ಬಿಟ್ಟು ಹೋಗಿದ್ದ ಆ ಮನುಷ್ಯನು ತಾನು ಆತನ ಜೊತೆಯಲ್ಲಿ ಇರುವೆನೆಂದು ಆತನನ್ನು ಬೇಡಿಕೊಂಡನು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ೇಸು ಅವನನ್ನು ಕಳುಹಿಸಿಬಿಟ್ಟು ಅವನ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ನೀನು ನಿನ್ನ ಸ್ವಂತ ಮನೆಗೆ ಹಿಂತಿರುಗಿ ಹೋಗಿ ದೇವರು ನಿನಗೆ ಎಂಥಾ ಮಹತ್ವವಾದವುಗಳನ್ನು ಮಾಡಿದ್ದಾನೆಂಬದನ್ನು ತೋರಿ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 ಅವನು ತನ್ನ ಮಾರ್ಗವಾಗಿ ಹೊರಟು ಯೇಸು ತನಗೆ ಎಂಥಾ ದೊಡ್ಡ ಕಾರ್ಯಗಳನ್ನು ಮಾಡಿದ್ದಾನೆಂದು ಪಟ್ಟಣದಲ್ಲೆ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ಚಾರ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ಇದಾದ ಮೇಲೆ ಯೇಸು ಹಿಂತಿರುಗಿದಾಗ ಜನರು ಆತನನ್ನು ಸಂತೋಷದಿಂದ ಅಂಗೀಕರಿಸಿದರು; ಯಾಕಂದರೆ ಅವರೆಲ್ಲರು ಆತನಿಗ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ಯ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ಆಗ ಇಗೋ, ಸಭಾಮಂದಿರದ ಅಧಿಕಾರಿಯಾಗಿದ್ದ ಯಾಯಾರನೆಂಬ ಹೆಸರಿನ ಮನುಷ್ಯನು ಬಂದು ಯೇಸುವಿನ ಪಾದಗಳ ಮುಂದೆ ಬಿದ್ದ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ಗೆ ಬರಬೇಕೆಂದು ಬೇಡ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ಯಾಕಂದರೆ ಅವನಿ ಗಿದ್ದ ಹೆಚ್ಚು ಕಡಿಮೆ ಹನ್ನೆರಡು ವರುಷದವಳಾದ ಒಬ್ಬಳೇ ಮಗಳು ಸಾಯುವಹಾಗಿದ್ದಳು. ಆದರೆ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ತ್ತಿದ್ದಾಗ ಜನರು ಆತನನ್ನು ನೂಕಾ ಡ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ಆಗ ಹನ್ನೆರಡು ವರುಷಗಳಿಂದಲೂ ರಕ್ತಸ್ರಾವ ರೋಗವಿದ್ದು ತನ್ನ ಜೀವನಕ್ಕೆ ಇದ್ದದ್ದನ್ನು ವೈದ್ಯ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ೆಚ್ಚಮಾಡಿದ್ದಾಗ್ಯೂ ಯಾರಿಂದಲೂ ವಾಸಿಯಾಗದೆ ಇದ್ದ ಒಬ್ಬ ಸ್ತ್ರೀ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ಆತನ ಹಿಂದೆ ಬಂದು ಆತನ ಉಡುಪಿನ ಅಂಚನ್ನು ಮುಟ್ಟಿದಳು; ಕೂಡಲೆ ಆಕೆಯ ರಕ್ತಸ್ರಾವವು ನಿಂತು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ಆಗ ಯೇಸು--ನನ್ನನ್ನು ಮುಟ್ಟಿದವರು ಯಾರು ಅಂದನು. ಎಲ್ಲರೂ ಅಲ್ಲಗಳೆದಾಗ ಪೇತ್ರನು ಮತ್ತು ಅವನ ಕೂಡ ಇದ್ದ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ಿಗೆ--ಬೋಧಕನೇ, ಸಮೂಹವು ನಿನ್ನನ್ನು ನೂಕುತ್ತಾ ನಿನ್ನ ಮೇಲೆ ಬೀಳುತ್ತಿರಲಾಗಿ ನೀನು--ನನ್ನನ್ನು ಯಾರು ಮುಟ್ಟಿದ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ಕೇಳುತ್ತೀಯಲ್ಲಾ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ವು ತಮ್ಮನ್ನು ಹೊರಗೆ ಅಗಾಧಕ್ಕೆ ಹೋಗುವಂತೆ ಅಪ್ಪಣೆ ಕೊಡಬಾರದೆಂದು ಆತನನ್ನು ಬೇಡಿಕೊಂಡ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ಆದರೆ ಯೇಸು--ಯಾರೋ ಒಬ್ಬರು ನನ್ನನ್ನು ಮುಟ್ಟಿದ್ದಾರೆ; ಯಾಕಂದರೆ ನನ್ನಿಂದ ಶಕ್ತಿಯು ಹೊರಟಿತೆಂದು ನನಗೆ ತಿಳಿಯ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ಗ ಅಲ್ಲಿ ಬೆಟ್ಟದ ಮೇಲೆ ಬಹಳ ಹಂದಿಗಳ ಹಿಂಡು ಮೇಯುತ್ತಿದ್ದದರಿಂದ ಅವುಗಳೊಳಗೆ ತಾವು ಸೇರಿಕೊಳ್ಳಲು ಅಪ್ಪ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ಬೇಕೆಂದು ಆತನನ್ನು ಬೇಡಿಕೊಂಡವು. ಆತನು ಅವುಗಳಿಗೆ ಅಪ್ಪಣೆ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ಆ ಸ್ತ್ರೀಯು ತಾನು ಮರೆಯಾಗಿಲ್ಲವೆಂದು ತಿಳಿದು ನಡುಗುತ್ತಾ ಬಂದು ಆತನ ಮುಂದೆ ಬಿದ್ದು ಯಾವ ಕಾರಣದಿಂದ ಆಕ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ನ್ನು ಮುಟ್ಟಿದ ಳೆಂದೂ ಹೇಗೆ ತಾನು ಕೂಡಲೆ ಸ್ವಸ್ಥಳಾದಳೆಂದೂ ಎಲ್ಲಾ ಜನರ ಮುಂದೆ ಆತನಿಗೆ ತಿಳಿಯಪಡಿ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ಗ ಆ ದೆವ್ವಗಳು ಆ ಮನುಷ್ಯನೊಳಗಿಂದ ಹೊರಗೆ ಬಂದು ಹಂದಿಗಳೊಳಗೆ ಸೇರಿದವು. ಆ ಗುಂಪು ಉಗ್ರತೆಯಿಂದ ಓಡಿ ಕಡಿದ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ದಿಂದ ಕೆರೆಯೊಳಗೆ ಬಿದ್ದು ಉಸಿರುಗಟ್ಟಿ ಸತ್ತ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ಆಗ ಆತನು ಆಕೆಗೆ--ಮಗಳೇ, ಸಮಾಧಾನ ದಿಂದಿರು; ನಿನ್ನ ನಂಬಿಕೆಯು ನಿನ್ನನ್ನು ಸ್ವಸ್ಥ ಮಾಡಿಯದೆ; ಸ್ವಸ್ಥಳಾಗಿ ಹೋಗ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ಆತನು ಇನ್ನೂ ಮಾತನಾಡುತ್ತಿದ್ದಾಗ ಸಭಾಮಂದಿ ರದ ಅಧಿಕಾರಿಯ ಮನೆಯಿಂದ ಒಬ್ಬನು ಬಂದು ಅವನಿಗೆ--ನಿನ್ನ ಮ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ತಿದ್ದಾಳೆ, ಬೋಧಕನಿಗೆ ತೊಂದರೆ ಕೊಡಬೇಡ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ಆದರೆ ಯೇಸು ಅದನ್ನು ಕೇಳಿ ಪ್ರತ್ಯುತ್ತರವಾಗಿ ಅವನಿಗೆ--ಭಯಪಡ ಬೇಡ, ನಂಬಿಕೆ ಮಾತ್ರ ಇರಲಿ; ಅವಳು ಸ್ವಸ್ಥಳಾಗುವ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ಆತನು ಮನೆಯೊಳಕ್ಕೆ ಬಂದಾಗ ಪೇತ್ರ ಯಾಕೋಬ ಯೋಹಾನ ಮತ್ತು ಹುಡುಗಿಯ ತಂದೆತಾಯಿಗಳ ಹೊರತು ಯಾರನ್ನೂ ಒ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ಗೊಡ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ಎಲ್ಲರೂ ಅಳುತ್ತಾ ಹುಡುಗಿಗಾಗಿ ಗೋಳಾಡುತ್ತಿದ್ದರು. ಆದರೆ ಆತನು-- ಅಳಬೇಡಿರಿ, ಆಕೆಯು ಸತ್ತಿಲ್ಲ; ಆದರೆ ನಿದ್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 ತ್ತಾಳ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ಆಕೆಯು ಸತ್ತಿದ್ದಾಳೆಂದು ತಿಳಿದಿದ್ದ ರಿಂದ ಅವರು ಆತನನ್ನು ಹಾಸ್ಯಮಾಡಿ ನಕ್ಕ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ಆದರೆ ಆತನು ಅವರೆಲ್ಲರನ್ನು ಹೊರಗೆ ಕಳುಹಿಸಿ ಆಕೆಯ ಕೈಹಿಡಿದು-- ಹುಡುಗಿಯೇ, ಎದ್ದೇಳು ಎಂದು ಕರ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ಆಗ ಆಕೆಯು ಬದುಕಿ ಕೂಡಲೆ ಎದ್ದಳು; ಆಕೆಗೆ ಊಟಕ್ಕೆ ಕೊಡುವಂತೆ ಆತನು ಅಪ್ಪಣೆ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ಆಗ ಆಕೆಯ ತಂದೆತಾಯಿಗಳು ಬೆರಗಾದರು; ಆದರೆ ನಡೆದದ್ದನ್ನು ಅವರು ಯಾರಿಗೂ ಹೇಳಬಾರದೆಂದು ಆತನು ಅವರಿಗೆ ಖಂಡಿತ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2026-10-20T02:27:44Z</dcterms:created>
  <dcterms:modified xsi:type="dcterms:W3CDTF">2026-10-20T02:27:44Z</dcterms:modified>
  <dc:title>ಲೂಕನು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