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என் தாசன் ஞானமாய் நடப்பார், அவர் உயர்த்தப்பட மேன்மையும் மகா உன்னதமுமாயிரு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ைப்பார்க்கிலும் அவருடைய முகப்பார்வையும், மனுபுத்திரரைப்பார்க்கிலும் அவருடைய ரூபமும், இவ்வளவு அந்தக்கேடு அடைந்தபடினாலே, அவரைக்கண்ட அநேகர் பிரமிப்படை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, அவர் அநேகம் ஜாதிகள்மேல் தெளிப்பார்; அவர்நிமித்தம் ராஜாக்கள் தங்கள் வாயை மூடுவார்கள்; ஏனெனில், தங்களுக்குத் தெரிவிக்கப்படாதிருந்ததை அவர்கள் காண்பார்கள்; கேள்விப்படாதிருந்ததை அவர்கள் அறிந்துகொள்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ு, எழும்பு, சீயோனே, உன் வல்லமையைத் தரித்துக்கொள்; பரிசுத்த நகரமாகிய எருசலேமே, உன் அலங்கார வஸ்திரங்களை உடுத்திக்கொள்; விருத்தசேதனமில்லாதவனும் அசுத்தனும் இனி உன்னிடத்தில் வர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சியை உதறிவிட்டு எழுந்திரு; எருசலேமே, வீற்றிரு; சிறைப்பட்டுப்போன சீயோன் குமாரத்தியே, உன் கழுத்திலுள்ள கட்டுகளை அவிழ்த்து வி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ையின்றி விற்கப்பட்டார்கள், பணமின்றி மீட்கப்படுவீர்கள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ர்வத்தில் என் ஜனங்கள் தங்கும்படி எகிப்துக்குப் போனார்கள்; அசீரியனும் முகாந்தரமில்லாமல் அவர்களை ஒடுக்கின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எனக்கு இங்கே என்ன இருக்கிறது, என் ஜனங்கள் விருதாவாய்க் கொண்டுபோகப்பட்டார்கள்; அவர்களை ஆளுகிறவர்கள் அவர்களை அலறப்பண்ணுகிறார்கள்; நித்தமும் இடைவிடாமல் என் நாமம் தூஷிக்கப்படுகிறது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, என் ஜனங்கள் என் நாமத்தை அறிவார்கள்; இதைச்சொல்லுகிறவர் நானே என்று அக்காலத்திலே அறிவார்கள்; இதோ, இங்க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த்தைக் கூறி, நற்காரியங்களைச் சுவிசேஷமாய் அறிவித்து, இரட்சிப்பைப் பிரசித்தப்படுத்தி: உன் தேவன் ராஜரிகம் பண்ணுகிறாரென்று சீயோனுக்குச் சொல்லுகிற சுவிசேஷகனுடைய பாதங்கள் மலைகளின்மேல் எவ்வளவு அழகாயிருக்கின்ற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ஜாமக்காரருடைய சத்தம் கேட்கப்படும்; அவர்கள் சத்தமிட்டு ஏகமாய் கெம்பீரிப்பார்கள்; ஏனென்றால், கர்த்தர் சீயோனைத் திரும்பிவரப்பண்ணும்போது, அதைக் கண்ணாரக்காண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ுசலேமின் பாழான ஸ்தலங்களே, முழங்கி ஏகமாய்க் கெம்பீரித்துப் பாடுங்கள்; கர்த்தர் தம்முடைய ஜனங்களுக்கு ஆறுதல்செய்து எருசலேமை மீட்டுக்கொண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களின் கண்களுக்கு முன்பாகவும் கர்த்தர் தம்முடைய பரிசுத்த புயத்தை வெளிப்படுத்துவார்; பூமியின் எல்லைகளில் உள்ளவர்களெல்லாரும் நமது தேவனுடைய இரட்சிப்பைக் காண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றப்படுங்கள், புறப்படுங்கள், அவ்விடம்விட்டுப் போங்கள்; அசுத்தமானதைத் தொடாதிருங்கள்; கர்த்தருடைய பாத்திரங்களைச் சுமக்கிறவர்களே அதின் நடுவிலிருந்து புறப்பட்டு உங்களைச் சுத்திகர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தீவிரித்துப் புறப்படுவதில்லை; நீங்கள் ஓடிப்போகிறவர்கள்போல ஓடிப்போவதுமில்லை; கர்த்தர் உங்கள் முன்னே போவார்; இஸ்ரவேலின் தேவன் உங்கள் பிறகே உங்களைக் காக்கிறவராயிர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ನನ್ನ ಸೇವಕನು ವಿವೇಕಿಯಾಗಿಕಾರ್ಯ ವನ್ನು ಸಾಧಿಸಿ ಅವನು ಉನ್ನತನಾಗಿ ಮೇಲಕ್ಕೇರಿ ಮಹೋನ್ನತ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 ಮುಖವು ಮನುಷ್ಯರಿಗಿಂತಲೂ ಅವನ ಆಕಾರವು ನರಪುತ್ರರಿ ಗಿಂತಲೂ ಕುರೂಪವಾಗಿರುವದನ್ನು ನೋಡಿ ಹೇಗೆ ಆಶ್ಚರ್ಯಪಟ್ಟ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ಾಗೆಯೇ ಅನೇಕ ಜನಾಂಗ ಗಳನ್ನು ಆತನು ಚಮಕಿತ ಮಾಡುವನು; ಅರಸರು ಆತನ ನಿಮಿತ್ತ ತಮ್ಮ ಬಾಯಿಗಳನ್ನು ಮುಚ್ಚಿಕೊಳ್ಳು 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ಅವರಿಗೆ ತಿಳಿಸಲ್ಪಡದೇ ಇರುವ ದನ್ನು ಅವರು ನೋಡುವರು; ಕೇಳದೇ ಇರುವದನ್ನು ಗ್ರಹ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ಚೀಯೋನೇ, ಎಚ್ಚರವಾಗು, ಎಚ್ಚರವಾಗು, ನಿನ್ನ ಬಲವನ್ನು ಹೊಂದಿಕೋ, ಓ ಯೆರೂಸಲೇಮೇ, ಪರಿಶುದ್ಧ ಪಟ್ಟಣವೇ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ಂದರ್ಯವಾದ ಉಡುಪುಗಳನ್ನು ಧರಿಸಿಕೋ; ಯಾಕಂದರೆ ಇಂದಿನಿಂದ ಸುನ್ನತಿಯಿಲ್ಲದವರೂ ಅಶುದ್ಧರೂ ನಿನ್ನೊಳಗೆ 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ಯೆರೂಸ ಲೇಮೇ, ಧೂಳನ್ನು ಝಾಡಿಸಿಕೋ; ಎದ್ದು ಕೂತು ಕೋ, ಓ ಸೆರೆಯಾದ ಚೀಯೋನ್‌ ಕುಮಾರಿಯೇ, ನಿನ್ನ ಕುತ್ತಿಗ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ಶಗಳನ್ನು ಬಿಚ್ಚ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ಹೀಗನ್ನುತ್ತಾನೆ--ನಿಮ್ಮನ್ನು ನೀವೇ ನಿಷ್ಫಲವಾಗಿ ಮಾಡಿಕೊಂಡಿರಿ; ಹಣವಿಲ್ಲದೇ ನೀವು ವಿಮೋಚಿಸಲ್ಪಡ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ಾದ ದೇವರು ಹೀಗ ನ್ನುತ್ತಾನೆ, ನನ್ನ ಜನರು ಪೂರ್ವದಲ್ಲಿ ಇಳುಕೊಳ್ಳುವ ದಕ್ಕೆ ಐಗುಪ್ತಕ್ಕೆ ಹೋದರು; ಅಶ್ಶೂರಿನ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ಣ ವಿಲ್ಲದೆ ಅವರನ್ನು ಹಿಂಸ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ಾದರೆ ಈಗ ಕರ್ತನು ಹೇಳುವದೇನಂದರೆ ನನಗೆ ಇಲ್ಲಿ ಏನಿದೆ? ನನ್ನ ಜನರು ಏನೂ ಇಲ್ಲದೆ ಒಯ್ಯಲ್ಪಟ್ಟಿದ್ದಾರ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ವರು ಅವರನ್ನು ಗೋಳಾಡಿಸುತ್ತಾರಲ್ಲಾ ಮತ್ತು ನನ್ನ ಹೆಸರು ಪ್ರತಿದಿನವೂ ಎಡೆಬಿಡದೇ ದೂಷಣೆಗೆ ಗುರಿಯಾಗಿದ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ನನ್ನ ಜನರು ನನ್ನ ಹೆಸರನ್ನು ತಿಳಿದುಕೊಳ್ಳುವರು; ಹೀಗೆ ಆ ದಿನದಲ್ಲಿ ಮಾತನಾಡಿದಾತನು ನಾನೇ, ಇಗೋ, ಅದು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ವರು ಗ್ರಹ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ಳ್ಳೆಯ ಶುಭಸಮಾಚಾರವನ್ನು ತರುವವನ, ರಕ್ಷಣೆಯನ್ನು ಪ್ರಕಟಿಸುವವನ, ಚೀಯೋನಿಗೆ ನಿನ್ನ ದೇವರು ದೊರೆತನ ಮಾಡು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, ಶುಭಸಮಾಚಾರವನ್ನು ತಂದು, ಸಮಾಧಾನವನ್ನು ಪ್ರಕಟಿಸಿ ಹೇಳುವಾತನ ಪಾದಗಳು ಪರ್ವತಗಳ ಮೇಲೆ ಎಷ್ಟೋ ಅಂದವಾಗಿವ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ಕಾವಲುಗಾರರು ಸ್ವರವನ್ನೆತ್ತುವರು; ಆ ಸ್ವರದೊಂದಿಗೆ ಒಟ್ಟಾಗಿ ಅವರು ಹಾಡುವರು; ಕರ್ತನು ಚೀಯೋನನ್ನ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 ವಾಗ ಅವರು ಕಣ್ಣಲ್ಲಿ ಕಣ್ಣು ಇಟ್ಟು ನೋ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ರೂಸಲೇಮಿನ ಹಾಳಾದ ಸ್ಥಳಗಳೇ, ಆನಂದ ಧ್ವನಿಗೈಯಿರಿ ಒಟ್ಟಾಗಿ ಹಾಡಿರಿ; ಯಾಕಂದರೆ ಕರ್ತನು ತನ್ನ ಪ್ರಜ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ಿಸಿದ್ದಾನೆ, ಆತನು ಯೆರೂಸ ಲೇಮನ್ನು ವಿಮೋಚ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ತನ್ನ ಪರಿ ಶುದ್ಧವಾದ ಬಾಹುವನ್ನು ಸಕಲ ಜನಾಂಗಗಳ ಕಣ್ಣು ಗಳಿಗೆ ತೋರಮಾಡಿದ್ದಾನೆ. ಭೂಮಿಯ ಅಂತ್ಯದವ ರ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ದೇವರ ರಕ್ಷಣೆಯನ್ನು ನೋ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ೊರಡಿರಿ, ಹೊರಡಿರಿ, ಅಲ್ಲಿಂದ ಹೊರಗೆ ಹೋಗಿರಿ, ಅಶುದ್ಧವಾದದ್ದನ್ನು ಮುಟ್ಟಬೇಡಿರಿ; ಅವಳ ಮಧ್ಯದಿಂದ ಹೊರಗೆ ಹೋಗ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ಪಾತ್ರೆಗ ಳನ್ನು ಹೊರುವವರೇ, ನೀವು ಶುದ್ಧ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ವು ತ್ವರೆಯಾಗಿ ಹೋಗುವದಿಲ್ಲ; ಇಲ್ಲವೆ ಹಾರುವದ ರಿಂದಲೂ ಹೋಗುವದಿಲ್ಲ; ಯಾಕಂದರೆ ಕರ್ತನೇ ನಿಮ್ಮ ಮುಂದೆ ಹೋಗ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ದೇವರು ನಿಮ್ಮ ಬಹುಮಾನವ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2026-10-20T01:28:09Z</dcterms:created>
  <dcterms:modified xsi:type="dcterms:W3CDTF">2026-10-20T01:28:09Z</dcterms:modified>
  <dc:title>ಯೆಶಾಯನು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