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பாடல்கள் பாடிடுவேன்
ஆர்ப்பரித்து என்றும் மகிழ்ந்திடுவேன்
அல்லேலூயா (3) என்று பாட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ண்டவர் செய்த அற்புதங்கள்
அற்புதம் அற்புதம் அற்புதமே
குருடர் கண்களைத திறந்தாரே
செவிடர் கேட்கச் செய்தாரே
என்னையும் இரட்சித்தாரே
என் வாழ்வில் அற்புத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ச் சேற்றில் வாழ்ந்த என்னை
தூக்கி எடுத்து கழுவினாரே
கரத்தை பிடித்துக் கொண்டாரே
கரத்தால் தாங்குவேன் என்றாரே
புது சிருஷ்டியாய் மாற்றினாரே
என் வாழ்வில் அற்புத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னாதி வானங்கள் கொள்ளாத
வல்லவர் வாழ்வினில் வந்தாரே
வாசற்படியில் தட்டினாரே
இதயத்தில் வாசம் செய்திடவே
என்னுடன் ஜீவிக்கின்றார்
என் வாழ்வில் அற்புத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2026-07-31T13:08:59Z</dcterms:created>
  <dcterms:modified xsi:type="dcterms:W3CDTF">2026-07-31T13:08:59Z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