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ுக்குள் அநேகரும் அவர்களுடைய ஸ்திரீகளும் யூதராகிய தங்கள் சகோதரர்மேல் முறையிடுகிற பெரிய கூக்குரலுண்ட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ென்னவென்றால், அவர்களில் சிலர் நாங்கள் எங்கள் குமாரரோடும் எங்கள் குமாரத்திகளோடும் அநேகரானபடியினால், சாப்பிட்டுப் பிழைக்கும்படிக்கு நாங்கள் தானியத்தைக் கடனாக வாங்கினோம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ென்னவென்றால், அவர்களில் சிலர் நாங்கள் எங்கள் குமாரரோடும் எங்கள் குமாரத்திகளோடும் அநேகரானபடியினால், சாப்பிட்டுப் பிழைக்கும்படிக்கு நாங்கள் தானியத்தைக் கடனாக வாங்கினோம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ு சிலர் எங்கள் நிலங்களையும் எங்கள் திராட்சத்தோட்டங்களையும் எங்கள் வீடுகளையும் நாங்கள் அடைமானமாக வைத்து, இந்தப் பஞ்சத்திலே தானியம் வாங்கினோம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ு சிலர் எங்கள் நிலங்களையும் எங்கள் திராட்சத்தோட்டங்களையும் எங்கள் வீடுகளையும் நாங்கள் அடைமானமாக வைத்து, இந்தப் பஞ்சத்திலே தானியம் வாங்கினோம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ன்னும் சிலர் ராஜாவுக்குத் தீர்வைசெலுத்த, நாங்கள் எங்கள் நிலங்கள்மேலும் எங்கள் திராட்சத்தோட்டங்கள்மேலும், பணத்தைக் கடனாக வாங்கினோம் என்றும்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ன்னும் சிலர் ராஜாவுக்குத் தீர்வைசெலுத்த, நாங்கள் எங்கள் நிலங்கள்மேலும் எங்கள் திராட்சத்தோட்டங்கள்மேலும், பணத்தைக் கடனாக வாங்கினோம் என்றும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் உடலும் எங்கள் சகோதரர் உடலும் சரி; எங்கள் பிள்ளைகளும் அவர்கள் பிள்ளைகளும் சரி; ஆனாலும், இதோ நாங்கள் எங்கள் குமாரரையும் எங்கள் குமாரத்திகளையும் அடிமைத்தனத்திற்கு உட்படுத்தவேண்டியதாயிருக்கிறது; அப்படியே எங்கள் குமாரத்திகளில் சிலர் அடிமைப்பட்டுமிருக்கிறார்கள்; அவர்களை மீட்க எங்களுக்கு நிர்வாகமில்லை; எங்கள் நிலங்களும் எங்கள் திராட்சத்தோட்டங்களும் வேறே மனிதர் கைவசமாயிற்று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் உடலும் எங்கள் சகோதரர் உடலும் சரி; எங்கள் பிள்ளைகளும் அவர்கள் பிள்ளைகளும் சரி; ஆனாலும், இதோ நாங்கள் எங்கள் குமாரரையும் எங்கள் குமாரத்திகளையும் அடிமைத்தனத்திற்கு உட்படுத்தவேண்டியதாயிருக்கிறது; அப்படியே எங்கள் குமாரத்திகளில் சிலர் அடிமைப்பட்டுமிருக்கிறார்கள்; அவர்களை மீட்க எங்களுக்கு நிர்வாகமில்லை; எங்கள் நிலங்களும் எங்கள் திராட்சத்தோட்டங்களும் வேறே மனிதர் கைவசமாயிற்று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் உடலும் எங்கள் சகோதரர் உடலும் சரி; எங்கள் பிள்ளைகளும் அவர்கள் பிள்ளைகளும் சரி; ஆனாலும், இதோ நாங்கள் எங்கள் குமாரரையும் எங்கள் குமாரத்திகளையும் அடிமைத்தனத்திற்கு உட்படுத்தவேண்டியதாயிருக்கிறது; அப்படியே எங்கள் குமாரத்திகளில் சிலர் அடிமைப்பட்டுமிருக்கிறார்கள்; அவர்களை மீட்க எங்களுக்கு நிர்வாகமில்லை; எங்கள் நிலங்களும் எங்கள் திராட்சத்தோட்டங்களும் வேறே மனிதர் கைவசமாயிற்று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கூக்குரலையும், இந்தவார்த்தைகளையும் நான் கேட்டபோது, மிகவும் கோபங்கொண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க்கு முன்னிருந்த அதிபதிகள் ஜனங்களுக்குப் பாரமாயிருந்து, அவர்கள் கையிலே அப்பமும் திராட்சரசமும் வாங்கினதும் அல்லாமல், நாற்பதுசேக்கல் வெள்ளியும் வாங்கிவந்தார்கள்; அவர்கள் வேலைக்காரர் முதலாய் ஜனங்கள்மேல் அதிகாரம் செலுத்தினார்கள்; நானோ தேவனுக்குப் பயந்ததினால் இப்படிச் செய்ய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க்கு முன்னிருந்த அதிபதிகள் ஜனங்களுக்குப் பாரமாயிருந்து, அவர்கள் கையிலே அப்பமும் திராட்சரசமும் வாங்கினதும் அல்லாமல், நாற்பதுசேக்கல் வெள்ளியும் வாங்கிவந்தார்கள்; அவர்கள் வேலைக்காரர் முதலாய் ஜனங்கள்மேல் அதிகாரம் செலுத்தினார்கள்; நானோ தேவனுக்குப் பயந்ததினால் இப்படிச் செய்ய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க்கு முன்னிருந்த அதிபதிகள் ஜனங்களுக்குப் பாரமாயிருந்து, அவர்கள் கையிலே அப்பமும் திராட்சரசமும் வாங்கினதும் அல்லாமல், நாற்பதுசேக்கல் வெள்ளியும் வாங்கிவந்தார்கள்; அவர்கள் வேலைக்காரர் முதலாய் ஜனங்கள்மேல் அதிகாரம் செலுத்தினார்கள்; நானோ தேவனுக்குப் பயந்ததினால் இப்படிச் செய்ய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க்கு முன்னிருந்த அதிபதிகள் ஜனங்களுக்குப் பாரமாயிருந்து, அவர்கள் கையிலே அப்பமும் திராட்சரசமும் வாங்கினதும் அல்லாமல், நாற்பதுசேக்கல் வெள்ளியும் வாங்கிவந்தார்கள்; அவர்கள் வேலைக்காரர் முதலாய் ஜனங்கள்மேல் அதிகாரம் செலுத்தினார்கள்; நானோ தேவனுக்குப் பயந்ததினால் இப்படிச் செய்ய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னதிலே ஆலோசனைபண்ணி, பிற்பாடு பிரபுக்களையும் அதிகாரிகளையும் கடிந்துகொண்டு: நீங்கள் அவரவர் தங்கள் சகோதரர்மேல் ஏன் வட்டி சுமத்துகிறீர்கள் என்று சொல்லி, அவர்களுக்கு விரோதமாக ஒரு பெரிய சபைகூடிவரச்செய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னதிலே ஆலோசனைபண்ணி, பிற்பாடு பிரபுக்களையும் அதிகாரிகளையும் கடிந்துகொண்டு: நீங்கள் அவரவர் தங்கள் சகோதரர்மேல் ஏன் வட்டி சுமத்துகிறீர்கள் என்று சொல்லி, அவர்களுக்கு விரோதமாக ஒரு பெரிய சபைகூடிவரச்செய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னதிலே ஆலோசனைபண்ணி, பிற்பாடு பிரபுக்களையும் அதிகாரிகளையும் கடிந்துகொண்டு: நீங்கள் அவரவர் தங்கள் சகோதரர்மேல் ஏன் வட்டி சுமத்துகிறீர்கள் என்று சொல்லி, அவர்களுக்கு விரோதமாக ஒரு பெரிய சபைகூடிவரச்செய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நோக்கி: புறஜாதியாருக்கு விற்கப்பட்ட யூதராகிய எங்கள் சகோதரரை நாங்கள் எங்கள் சக்திக்குத்தக்கதாய் மீட்டிருக்கையில், நீங்கள் திரும்ப உங்கள் சகோதரரை விற்கலாமா? இவர்கள் நமக்கு விலைப்பட்டுப்போகலாமா என்றேன்; அப்பொழுது அவர்கள் மறு உத்தரவு சொல்ல இடமில்லாமல் மவுனமாயி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நோக்கி: புறஜாதியாருக்கு விற்கப்பட்ட யூதராகிய எங்கள் சகோதரரை நாங்கள் எங்கள் சக்திக்குத்தக்கதாய் மீட்டிருக்கையில், நீங்கள் திரும்ப உங்கள் சகோதரரை விற்கலாமா? இவர்கள் நமக்கு விலைப்பட்டுப்போகலாமா என்றேன்; அப்பொழுது அவர்கள் மறு உத்தரவு சொல்ல இடமில்லாமல் மவுனமாயி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நோக்கி: புறஜாதியாருக்கு விற்கப்பட்ட யூதராகிய எங்கள் சகோதரரை நாங்கள் எங்கள் சக்திக்குத்தக்கதாய் மீட்டிருக்கையில், நீங்கள் திரும்ப உங்கள் சகோதரரை விற்கலாமா? இவர்கள் நமக்கு விலைப்பட்டுப்போகலாமா என்றேன்; அப்பொழுது அவர்கள் மறு உத்தரவு சொல்ல இடமில்லாமல் மவுனமாயி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 வயலையாவது நாங்கள் கொள்ளவில்லை; அந்த அலங்கத்தின் வேலையிலே முயன்று நின்றேன்; என் வேலைக்காரரனைவரும் கூட்டமாய் அந்த வேலைக்குக் கூடிவ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 வயலையாவது நாங்கள் கொள்ளவில்லை; அந்த அலங்கத்தின் வேலையிலே முயன்று நின்றேன்; என் வேலைக்காரரனைவரும் கூட்டமாய் அந்த வேலைக்குக் கூடிவ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நான் அவர்களை நோக்கி: நீங்கள் செய்கிற காரியம் நல்லதல்ல; நம்முடைய பகைஞராகிய புறஜாதியார் நிந்திக்கிறதினிமித்தம் நீங்கள் நம்முடைய தேவனுக்குப் பயந்து நடக்கவேண்டாமா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நான் அவர்களை நோக்கி: நீங்கள் செய்கிற காரியம் நல்லதல்ல; நம்முடைய பகைஞராகிய புறஜாதியார் நிந்திக்கிறதினிமித்தம் நீங்கள் நம்முடைய தேவனுக்குப் பயந்து நடக்கவேண்டாமா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ரும் மூப்பருமான நூற்றைம்பதுபேரும், எங்களைச் சுற்றிலுமிருக்கிற புறஜாதிகளிடத்திலிருந்து எங்களிடத்திற்கு வந்தவர்களும் என் பந்தியில் சாப்பி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ரும் மூப்பருமான நூற்றைம்பதுபேரும், எங்களைச் சுற்றிலுமிருக்கிற புறஜாதிகளிடத்திலிருந்து எங்களிடத்திற்கு வந்தவர்களும் என் பந்தியில் சாப்பி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ும் என் சகோதரரும் என் வேலைக்காரரும் இவ்விதமாகவா அவர்களுக்குப் பணமும் தானியமும் கடன்கொடுத்திருக்கிறோம்? இந்த வட்டியை விட்டுவிடுவோம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ும் என் சகோதரரும் என் வேலைக்காரரும் இவ்விதமாகவா அவர்களுக்குப் பணமும் தானியமும் கடன்கொடுத்திருக்கிறோம்? இந்த வட்டியை விட்டுவிடுவோம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இன்றைக்கு அவர்கள் நிலங்களையும், அவர்கள் திராட்சத்தோட்டங்களையும், அவர்கள் ஒலிவத்தோப்புகளையும், அவர்கள் வீடுகளையும், நீங்கள் பணத்திலும் தானியத்திலும் திராட்சரசத்திலும் எண்ணெயிலும் நூற்றுக்கொன்று வீதமாக அவர்களிடத்தில் தண்டிவருகிற வட்டியையும், அவர்களுக்குத் திரும்பக்கொடுத்துவிடுங்கள் என்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இன்றைக்கு அவர்கள் நிலங்களையும், அவர்கள் திராட்சத்தோட்டங்களையும், அவர்கள் ஒலிவத்தோப்புகளையும், அவர்கள் வீடுகளையும், நீங்கள் பணத்திலும் தானியத்திலும் திராட்சரசத்திலும் எண்ணெயிலும் நூற்றுக்கொன்று வீதமாக அவர்களிடத்தில் தண்டிவருகிற வட்டியையும், அவர்களுக்குத் திரும்பக்கொடுத்துவிடுங்கள் என்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இன்றைக்கு அவர்கள் நிலங்களையும், அவர்கள் திராட்சத்தோட்டங்களையும், அவர்கள் ஒலிவத்தோப்புகளையும், அவர்கள் வீடுகளையும், நீங்கள் பணத்திலும் தானியத்திலும் திராட்சரசத்திலும் எண்ணெயிலும் நூற்றுக்கொன்று வீதமாக அவர்களிடத்தில் தண்டிவருகிற வட்டியையும், அவர்களுக்குத் திரும்பக்கொடுத்துவிடுங்கள் என்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 நாங்கள் அதைத் திரும்பக் கொடுத்துவிட்டு, இனி அப்படி அவர்களிடத்தில் கேட்கமாட்டோம்; நீர் சொல்லுகிறபடியே செய்வோம் என்றார்கள்; அப்பொழுது நான் ஆசாரியர்களை அழைத்து, அவர்கள் இந்த வார்த்தையின்படி செய்ய அவர்களை ஆணையிடுவித்துக்கொண்ட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 நாங்கள் அதைத் திரும்பக் கொடுத்துவிட்டு, இனி அப்படி அவர்களிடத்தில் கேட்கமாட்டோம்; நீர் சொல்லுகிறபடியே செய்வோம் என்றார்கள்; அப்பொழுது நான் ஆசாரியர்களை அழைத்து, அவர்கள் இந்த வார்த்தையின்படி செய்ய அவர்களை ஆணையிடுவித்துக்கொண்ட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 நாங்கள் அதைத் திரும்பக் கொடுத்துவிட்டு, இனி அப்படி அவர்களிடத்தில் கேட்கமாட்டோம்; நீர் சொல்லுகிறபடியே செய்வோம் என்றார்கள்; அப்பொழுது நான் ஆசாரியர்களை அழைத்து, அவர்கள் இந்த வார்த்தையின்படி செய்ய அவர்களை ஆணையிடுவித்துக்கொண்ட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ஸ்திரத்தை உதறிப்போட்டு, இப்படி இந்த வார்த்தையை நிறைவேற்றாத எந்த மனிதனையும் அவன் வீட்டிலும் அவன் சம்பாத்தியத்திலும் இருந்து தேவன் உதறிப்போடக்கடவர்; இந்தப்பிரகாரமாக அவன் உதறிப்போடப்பட்டு, வெறுமையாய்ப் போவானாக என்றேன்; அதற்குச் சபையார் எல்லாரும் ஆமென் என்று சொல்லி கர்த்தரைத் துதித்தார்கள்; பின்பு ஜனங்கள் இந்த வார்த்தையின்படியே செய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ஸ்திரத்தை உதறிப்போட்டு, இப்படி இந்த வார்த்தையை நிறைவேற்றாத எந்த மனிதனையும் அவன் வீட்டிலும் அவன் சம்பாத்தியத்திலும் இருந்து தேவன் உதறிப்போடக்கடவர்; இந்தப்பிரகாரமாக அவன் உதறிப்போடப்பட்டு, வெறுமையாய்ப் போவானாக என்றேன்; அதற்குச் சபையார் எல்லாரும் ஆமென் என்று சொல்லி கர்த்தரைத் துதித்தார்கள்; பின்பு ஜனங்கள் இந்த வார்த்தையின்படியே செய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ஸ்திரத்தை உதறிப்போட்டு, இப்படி இந்த வார்த்தையை நிறைவேற்றாத எந்த மனிதனையும் அவன் வீட்டிலும் அவன் சம்பாத்தியத்திலும் இருந்து தேவன் உதறிப்போடக்கடவர்; இந்தப்பிரகாரமாக அவன் உதறிப்போடப்பட்டு, வெறுமையாய்ப் போவானாக என்றேன்; அதற்குச் சபையார் எல்லாரும் ஆமென் என்று சொல்லி கர்த்தரைத் துதித்தார்கள்; பின்பு ஜனங்கள் இந்த வார்த்தையின்படியே செய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ஸ்திரத்தை உதறிப்போட்டு, இப்படி இந்த வார்த்தையை நிறைவேற்றாத எந்த மனிதனையும் அவன் வீட்டிலும் அவன் சம்பாத்தியத்திலும் இருந்து தேவன் உதறிப்போடக்கடவர்; இந்தப்பிரகாரமாக அவன் உதறிப்போடப்பட்டு, வெறுமையாய்ப் போவானாக என்றேன்; அதற்குச் சபையார் எல்லாரும் ஆமென் என்று சொல்லி கர்த்தரைத் துதித்தார்கள்; பின்பு ஜனங்கள் இந்த வார்த்தையின்படியே செய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யூதாதேசத்திலே அதிபதியாயிருக்கும்படி ராஜாவாகிய அர்தசஷ்டா எனக்குக் கற்பித்த நாளாகிய அவருடைய இருபதாம் வருஷம் தொடங்கி, அவருடைய முப்பத்திரண்டாம் வருஷம் வரைக்கும் இருந்த பன்னிரண்டு வருஷகாலமாய், நானும் என் சகோதரரும் அதிபதிகள் வாங்குகிற படியை வாங்கிச் சாப்பிட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யூதாதேசத்திலே அதிபதியாயிருக்கும்படி ராஜாவாகிய அர்தசஷ்டா எனக்குக் கற்பித்த நாளாகிய அவருடைய இருபதாம் வருஷம் தொடங்கி, அவருடைய முப்பத்திரண்டாம் வருஷம் வரைக்கும் இருந்த பன்னிரண்டு வருஷகாலமாய், நானும் என் சகோதரரும் அதிபதிகள் வாங்குகிற படியை வாங்கிச் சாப்பிடவ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யூதாதேசத்திலே அதிபதியாயிருக்கும்படி ராஜாவாகிய அர்தசஷ்டா எனக்குக் கற்பித்த நாளாகிய அவருடைய இருபதாம் வருஷம் தொடங்கி, அவருடைய முப்பத்திரண்டாம் வருஷம் வரைக்கும் இருந்த பன்னிரண்டு வருஷகாலமாய், நானும் என் சகோதரரும் அதிபதிகள் வாங்குகிற படியை வாங்கிச் சாப்பிடவ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யூதாதேசத்திலே அதிபதியாயிருக்கும்படி ராஜாவாகிய அர்தசஷ்டா எனக்குக் கற்பித்த நாளாகிய அவருடைய இருபதாம் வருஷம் தொடங்கி, அவருடைய முப்பத்திரண்டாம் வருஷம் வரைக்கும் இருந்த பன்னிரண்டு வருஷகாலமாய், நானும் என் சகோதரரும் அதிபதிகள் வாங்குகிற படியை வாங்கிச் சாப்பிட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ளொன்றுக்கு ஒரு காளையும், முதல் தரமான ஆறு ஆடும் சமைக்கப்பட்டது; பட்சிகளும் சமைக்கப்பட்டது; பத்துநாளைக்கு ஒருதரம் நானாவிதத் திராட்சரசமும் செலவழிந்தது. இப்படியெல்லாம் இருந்தபோதும், இந்த ஜனங்கள் பட்டபாடு கடினமாயிருந்தபடியால், அதிபதிகள் வாங்குகிற படியை நான் வாங்க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ளொன்றுக்கு ஒரு காளையும், முதல் தரமான ஆறு ஆடும் சமைக்கப்பட்டது; பட்சிகளும் சமைக்கப்பட்டது; பத்துநாளைக்கு ஒருதரம் நானாவிதத் திராட்சரசமும் செலவழிந்தது. இப்படியெல்லாம் இருந்தபோதும், இந்த ஜனங்கள் பட்டபாடு கடினமாயிருந்தபடியால், அதிபதிகள் வாங்குகிற படியை நான் வாங்கவ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ளொன்றுக்கு ஒரு காளையும், முதல் தரமான ஆறு ஆடும் சமைக்கப்பட்டது; பட்சிகளும் சமைக்கப்பட்டது; பத்துநாளைக்கு ஒருதரம் நானாவிதத் திராட்சரசமும் செலவழிந்தது. இப்படியெல்லாம் இருந்தபோதும், இந்த ஜனங்கள் பட்டபாடு கடினமாயிருந்தபடியால், அதிபதிகள் வாங்குகிற படியை நான் வாங்கவ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ளொன்றுக்கு ஒரு காளையும், முதல் தரமான ஆறு ஆடும் சமைக்கப்பட்டது; பட்சிகளும் சமைக்கப்பட்டது; பத்துநாளைக்கு ஒருதரம் நானாவிதத் திராட்சரசமும் செலவழிந்தது. இப்படியெல்லாம் இருந்தபோதும், இந்த ஜனங்கள் பட்டபாடு கடினமாயிருந்தபடியால், அதிபதிகள் வாங்குகிற படியை நான் வாங்கவ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தேவனே, நான் இந்த ஜனத்துக்காகச் செய்த எல்லாவற்றின்படியும் எனக்கு நன்மையுண்டாக என்னை நினைத்தருள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98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অনেক দরিদ্র ইহুদী তাদের আত্মীযদের বিরুদ্ধে অভিয়োগ করতে শুরু কর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দের মধ্যে কয়েকজন অভিয়োগ করল, “আমাদের এতগুলি ছেলেমেযে; সুতরাং খেযেপরে বাঁচার জন্য আমাদের খা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স্যের প্রয়োজ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অন্য লোকরা বলল, “দুর্ভিক্ষের সময় শস্য পাবার জন্য আমরা আমাদের জমিজমা, দ্রাক্ষাক্ষেত এবং বাড়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ধক রেখেছিলা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বার আরেক দল বলতে শুরু করল, “আমাদের জোত জমি ও দ্রাক্ষাক্ষেতের ওপর ধার্য় রাজকর দেবার জন্য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র্থ ধার করতে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র এদিকে ঐসব ধনী লোকদের দেখো! আমরাও তো ওদেরই মতো মানুষ, আমাদের ছেলেমেয়েরাই বা ওদের থেকে কম কিস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শেষ পর্য়ন্ত আমাদের ছেলেমেয়েদের দাসদাসী হিসেবে বিক্রি করে দিতে হবে! ইতিমধ্যেই অনেকে ত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রু করেছে, অথচ আমরা কিছুই করতে পারছি না| আমাদের ভূমি ও দ্রাক্ষাক্ষেত এখন অন্য লোকদের অধীন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যখন ওদের অভিয়োগগুলো শুনলাম তখন মহারুদ্ধ হ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ে সব রাজ্যপালরা আমার আগে শাসন করেছিলেন তাঁরা লোকদের জীবন দুর্বিসহ করে তুলেছিলেন| এঁরা সকল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 ব্যক্তির কাছ থেকে এক পাউণ্ড রূপোসহ খাবার ও দ্রাক্ষারস দাবী করতেন| নেতৃবর্গ, যারা ঐ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্যপালদের অধীন ছিল তারাও লোকেদের শোষণ করত| কিন্তু যেহেতু আমার ঈশ্বরে ভয়-ভীতি আছে, আমি এই ধরণ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ি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পর আমি নিজেকে শান্ত করে বিত্তবান পরিবার ও আধিকারিকবর্গের কাছে গিয়ে বললাম, “তোমরা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দের লোকদের টাকা ধার দাও এবং তাদের কাছ থেকে সুদ আদায কর| তোমাদের অতি অবশ্য এ কাজ বন্ধ করতে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রপর আমি সমস্ত ব্যক্তিদের এক জায়গায জড়ো করে বললা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লোকরা আমাদের ইহুদী ভাইদের এীতদাস হিসেবে অন্য দেশসমূহে বিক্রি করে দিয়েছিল| বহু কষ্টে আম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াধীন করে দেশে ফিরিযে এনেছি আর এখন তোমরা নিজেরাই আবার তাদের এীতদাস হিসেবে বিক্রি করছো!”ধনী লোকর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ধিকারিকরা এই অভিয়োগ শুনে কিছু বলতে পারল না, চুপ করে থাক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জেরুশালেমের দেওয়াল তোলবার জন্য কঠিন পরিশ্রম করেছিলাম| আমার সমস্ত লোকরাও এই কাজ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ত্রে এসেছিল| আমরা কারো কাছ থেকে কোন জমি জমা কেড়ে নি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খন আমি তাদের বললাম, “তোমরা যা করছ, সেটা সঠিক কাজ নয়| তোমাদের ঈশ্বরের প্রতি শ্রদ্ধা ও ভয় থাক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য়োজন| অন্যান্য জাতিরা যে সব লজ্জাজনক কাজ করছে সেসব তোমাদের করা উচিত্‌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উপরন্তু আমি নিয়মিত ভাবে আমার টেবিলে 150 জন ইহুদী আধিকারিকদের খাওয়ার য়োগান দিয়েছিলাম|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আশেপাশের দেশ থেকে যে সব লোকরা আমার টেবিলের কাছে এসেছিল আমি তাদেরও খাবার সরবরাহ কর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ার লোকরা, আমার ভাইরা, এমন কি আমিও, দরিদ্রদের টাকাপয়সা ও খাদ্যশস্য ধার দিচ্ছি| এসো আম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 টাকা ধার দিই তার থেকে সুদ নেওয়া বন্ধ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োমরা অতি অবশ্য দরিদ্র ব্যক্তিদের জমি-জমা, দ্রাক্ষাক্ষেত, বাড়ি ফেরত দিয়ে দেবে| এছাড়াও তোমর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দের টাকা-পয়সা, শস্য, দ্রাক্ষারস এবং তেল ধার দিয়ে তার ওপর এক শতাংশ হারে যে সুদ নিয়েছো তাও ফির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ধনী ব্যক্তি সবাই আমাকে বলল, “নহিমিয় তুমি যা বললে তাই হবে| আমরা ওদের সব কিছু ফিরিযে দেব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খনও গরীব দুঃখীদের থেকে কিছু নেব না|”তারপর যাজকদের ডেকে ঈশ্বরের সামনে ধনী ও আধিকারিকরা যা বলেছ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পথ করা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রপর আমি আমার কাপড়ের ভাঁজ ঝাড়তে ঝাড়তে তাদের বললাম, “এই একই ভাবে তোমরা যারা এই প্রতিশ্রু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ঙ্গ করবে, তাদের প্রত্যেককে ঈশ্বর ধরে ঝাঁকাবেন| ঈশ্বর তাকে গৃহচ্যুত তো করবেনই উপরন্তু তার যা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 সবই তাকে হারাতে হবে|”আমি আমার বক্তব্য শেষ করার পর উপস্থিত সকলে “আমেন” বলল| তারপর তারা সক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প্রশংসা করল এবং এরা সকলেই তাদের কথা রেখ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রাজা অর্তক্ষস্তর রাজত্বের 20 তম বছর থেকে 32 তম বছর পর্য়ন্ত আমি যিহূদার রাজ্যপাল হিসেবে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িলাম| সে সময় আমি বা আমার কোন ভাই রাজ্যপালের জন্য বরা? খাদ্য খাইনি| আমি কখনও দরিদ্র ব্যক্তি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োরজবর্দস্তি কর দিতে বাধ্য করে সে পয়সায নিজের খাবার কিনিনি| আমি অর্তক্ষস্তের রাজত্বের কুড়ি বছ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বত্রিশ বছর পর্য়ন্ত অর্থাত্‌ মোট বারো বছর যিহূদার শাসক হিসেবে কাজ 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তি দিন লোকদের খাওয়াবার জন্য আমি একটি গরু, ছয়টি মোটা মেষ এবং নানান ধরণের পাখি রান্না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দিতাম| প্রতি দশদিন অন্তর আমি প্রভূত পরিমাণে সব রকমের দ্রাক্ষারস দিতাম| কিন্তু আমি কখনই শাস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বরা? দামী খাবার-দাবার দাবি করিনি বা আমার খাবার কেনার জন্য প্রজাদের ওই সমস্ত কর দিতে বাধ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নি| আমি জানতাম, দেওয়াল বানানোর জন্য সকলে কঠিন পরিশ্রম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হে ঈশ্বর, আমি এই সব লোকদের জন্য যা করেছি, তা মনে রেখো এবং আমাকে আশীর্বাদ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হিমিয়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2026-10-20T13:40:22Z</dcterms:created>
  <dcterms:modified xsi:type="dcterms:W3CDTF">2026-10-20T13:40:22Z</dcterms:modified>
  <dc:title>নহিমিয়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