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ீர், மகிமையையும் கனத்தையும் வல்லமையையும் பெற்றுக்கொள்ளுகிறதற்குப் பாத்திரராயிருக்கிறீர், நீரே சகலத்தையும் சிருஷ்டித்தீர், உம்முடைய சித்தத்தினாலே அவைகள் உண்டாயிருக்கிறவைகளும் சிருஷ்டிக்கப்பட்டவைகளுமாயிருக்கிறது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ீர், மகிமையையும் கனத்தையும் வல்லமையையும் பெற்றுக்கொள்ளுகிறதற்குப் பாத்திரராயிருக்கிறீர், நீரே சகலத்தையும் சிருஷ்டித்தீர், உம்முடைய சித்தத்தினாலே அவைகள் உண்டாயிருக்கிறவைகளும் சிருஷ்டிக்கப்பட்டவைகளுமாயிருக்கிறது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இதோ, பரலோகத்தில் திறக்கப்பட்டிருந்த ஒரு வாசலைக் கண்டேன். முன்னே எக்காளசத்தம்போல என்னுடனே பேச நான் கேட்டிருந்த சத்தமானது: இங்கே ஏறிவா, இவைகளுக்குப்பின்பு சம்பவிக்கவேண்டியவைகளை உனக்குக் காண்பிப்பேன் என்று விளம்பின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இதோ, பரலோகத்தில் திறக்கப்பட்டிருந்த ஒரு வாசலைக் கண்டேன். முன்னே எக்காளசத்தம்போல என்னுடனே பேச நான் கேட்டிருந்த சத்தமானது: இங்கே ஏறிவா, இவைகளுக்குப்பின்பு சம்பவிக்கவேண்டியவைகளை உனக்குக் காண்பிப்பேன் என்று விளம்பின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இதோ, பரலோகத்தில் திறக்கப்பட்டிருந்த ஒரு வாசலைக் கண்டேன். முன்னே எக்காளசத்தம்போல என்னுடனே பேச நான் கேட்டிருந்த சத்தமானது: இங்கே ஏறிவா, இவைகளுக்குப்பின்பு சம்பவிக்கவேண்டியவைகளை உனக்குக் காண்பிப்பேன் என்று விளம்பின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ஆவிக்குள்ளானேன்; அப்பொழுது, இதோ, வானத்தில் ஒரு சிங்காசனம் வைக்கப்பட்டிருந்தது, அந்தச் சிங்காசனத்தின்மேல் ஒருவர் வீற்றிருந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ஆவிக்குள்ளானேன்; அப்பொழுது, இதோ, வானத்தில் ஒரு சிங்காசனம் வைக்கப்பட்டிருந்தது, அந்தச் சிங்காசனத்தின்மேல் ஒருவர் வீற்றிரு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ற்றிருந்தவர், பார்வைக்கு வச்சிரக்கல்லுக்கும் பதுமராகத்துக்கும் ஒப்பாயிருந்தார்; அந்தச் சிங்காசனத்தைச்சுற்றி ஒரு வானவில்லிருந்தது; அதுபார்வைக்கு மரகதம்போல தோன்ற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ற்றிருந்தவர், பார்வைக்கு வச்சிரக்கல்லுக்கும் பதுமராகத்துக்கும் ஒப்பாயிருந்தார்; அந்தச் சிங்காசனத்தைச்சுற்றி ஒரு வானவில்லிருந்தது; அதுபார்வைக்கு மரகதம்போல தோன்ற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ச் சிங்காசனத்தைச் சூழ இருபத்துநான்கு சிங்காசனங்களிருந்தன; இருபத்துநான்கு மூப்பர்கள் வெண்வஸ்திரந்தரித்து, தங்கள் சிரசுகளில் பொன்முடி சூடி அந்தச் சிங்காசனங்களின்மேல் உட்கார்ந்திருக்கக்கண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ச் சிங்காசனத்தைச் சூழ இருபத்துநான்கு சிங்காசனங்களிருந்தன; இருபத்துநான்கு மூப்பர்கள் வெண்வஸ்திரந்தரித்து, தங்கள் சிரசுகளில் பொன்முடி சூடி அந்தச் சிங்காசனங்களின்மேல் உட்கார்ந்திருக்கக்கண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ச் சிங்காசனத்திலிருந்து மின்னல்களும் இடிமுழக்கங்களும் சத்தங்களும் புறப்பட்டன; தேவனுடைய ஏழு ஆவிகளாகிய ஏழு அக்கினி தீபங்கள் சிங்காசனத்திற்கு முன்பாக எரிந்துகொண்டிருந்தன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ச் சிங்காசனத்திலிருந்து மின்னல்களும் இடிமுழக்கங்களும் சத்தங்களும் புறப்பட்டன; தேவனுடைய ஏழு ஆவிகளாகிய ஏழு அக்கினி தீபங்கள் சிங்காசனத்திற்கு முன்பாக எரிந்துகொண்டிருந்த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ச் சிங்காசனத்திற்கு முன்பாகப் பளிங்குக்கொப்பான கண்ணாடிக்கடலிருந்தது; அந்தச் சிங்காசனத்தின் மத்தியிலும் அந்தச் சிங்காசனத்தைச் சுற்றிலும் நான்கு ஜீவன்களிருந்தன, அவைகள் முன்புறத்திலும் பின்புறத்திலும் கண்களால் நிறைந்திருந்தன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ச் சிங்காசனத்திற்கு முன்பாகப் பளிங்குக்கொப்பான கண்ணாடிக்கடலிருந்தது; அந்தச் சிங்காசனத்தின் மத்தியிலும் அந்தச் சிங்காசனத்தைச் சுற்றிலும் நான்கு ஜீவன்களிருந்தன, அவைகள் முன்புறத்திலும் பின்புறத்திலும் கண்களால் நிறைந்திருந்த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ம் ஜீவன் சிங்கத்திற்கொப்பாகவும், இரண்டாம் ஜீவன் காளைக்கொப்பாகவும், மூன்றாம் ஜீவன் மனுஷமுகம்போன்ற முகமுள்ளதாகவும், நான்காம் ஜீவன் பறக்கிற கழுகுக்கு ஒப்பாகவுமிருந்த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ம் ஜீவன் சிங்கத்திற்கொப்பாகவும், இரண்டாம் ஜீவன் காளைக்கொப்பாகவும், மூன்றாம் ஜீவன் மனுஷமுகம்போன்ற முகமுள்ளதாகவும், நான்காம் ஜீவன் பறக்கிற கழுகுக்கு ஒப்பாகவுமிருந்த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நான்கு ஜீவன்களிலும் ஒவ்வொன்று அவ்வாறு சிறகுகளுள்ளவைகளும், சுற்றிலும் உள்ளேயும் கண்களால் நிறைந்தவைகளுமாயிருந்தன. அவைகள்: இருந்தவரும் இருக்கிறவரும் வருகிறவருமாகிய சர்வவல்லமையுள்ள தேவனாகிய கர்த்தர் பரிசுத்தர் பரிசுத்தர் பரிசுத்தர் என்று இரவும் பகலும் ஓய்வில்லாமல் சொல்லிக்கொண்டிருந்த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நான்கு ஜீவன்களிலும் ஒவ்வொன்று அவ்வாறு சிறகுகளுள்ளவைகளும், சுற்றிலும் உள்ளேயும் கண்களால் நிறைந்தவைகளுமாயிருந்தன. அவைகள்: இருந்தவரும் இருக்கிறவரும் வருகிறவருமாகிய சர்வவல்லமையுள்ள தேவனாகிய கர்த்தர் பரிசுத்தர் பரிசுத்தர் பரிசுத்தர் என்று இரவும் பகலும் ஓய்வில்லாமல் சொல்லிக்கொண்டிருந்த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நான்கு ஜீவன்களிலும் ஒவ்வொன்று அவ்வாறு சிறகுகளுள்ளவைகளும், சுற்றிலும் உள்ளேயும் கண்களால் நிறைந்தவைகளுமாயிருந்தன. அவைகள்: இருந்தவரும் இருக்கிறவரும் வருகிறவருமாகிய சர்வவல்லமையுள்ள தேவனாகிய கர்த்தர் பரிசுத்தர் பரிசுத்தர் பரிசுத்தர் என்று இரவும் பகலும் ஓய்வில்லாமல் சொல்லிக்கொண்டிருந்தன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சிங்காசனத்தின்மேல் வீற்றிருந்து, சதாகாலங்களிலும் உயிரோடிருக்கிறவருக்கு அந்த ஜீவன்கள், மகிமையையும் கனத்தையும் ஸ்தோத்திரத்தையும் செலுத்தும்போ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சிங்காசனத்தின்மேல் வீற்றிருந்து, சதாகாலங்களிலும் உயிரோடிருக்கிறவருக்கு அந்த ஜீவன்கள், மகிமையையும் கனத்தையும் ஸ்தோத்திரத்தையும் செலுத்தும்போ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பத்துநான்கு மூப்பர்களும் சிங்காசனத்தின்மேல் வீற்றிருக்கிறவருக்கு முன்பாக வணக்கமாய் விழுந்து, சதாகாலங்களிலும் உயிரோடிருக்கிறவரைத் தொழுதுகொண்டு, தங்கள் கிரீடங்களைச் சிங்காசனத்திற்குமுன்பாக வைத்து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ுபத்துநான்கு மூப்பர்களும் சிங்காசனத்தின்மேல் வீற்றிருக்கிறவருக்கு முன்பாக வணக்கமாய் விழுந்து, சதாகாலங்களிலும் உயிரோடிருக்கிறவரைத் தொழுதுகொண்டு, தங்கள் கிரீடங்களைச் சிங்காசனத்திற்குமுன்பாக வைத்து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3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are worthy, O Lord, to receive glory and honour and power: for you have created all thing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for your pleasure they are and were creat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fter this I looked, and, behold, a door was opened in heaven: and the first voice which I hear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as it were of a trumpet talking with me; which said, Come up here, and I will show you thin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must be hereaf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mmediately I was in the spirit: and, behold, a throne was set in heaven, and one sat o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that sat was to look upon like a jasper and a sardine stone: and there was a rainbow rou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out the throne, in sight like unto an emera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round about the throne were four and twenty seats: and upon the seats I saw four and twen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lders sitting, clothed in white raiment; and they had on their heads crowns of go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out of the throne proceeded lightnings and thunderings and voices: and there were seven lamp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fire burning before the throne, which are the seven Spirits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before the throne there was a sea of glass like unto crystal: and in the midst of the thron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round about the throne, were four beasts full of eyes before and behi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first beast was like a lion, and the second beast like a calf, and the third beast had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ce as a man, and the fourth beast was like a flying eag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four beasts had each of them six wings about him; and they were full of eyes within: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rest not day and night, saying, Holy, holy, holy, LORD God Almighty, which was, and is, and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c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when those beasts give glory and honour and thanks to him that sat on the throne, who liv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ever and eve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four and twenty elders fall down before him that sat on the throne, and worship him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ves for ever and ever, and cast their crowns before the throne, saying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2026-10-21T05:38:34Z</dcterms:created>
  <dcterms:modified xsi:type="dcterms:W3CDTF">2026-10-21T05:38:34Z</dcterms:modified>
  <dc:title>Revelation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