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73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ள்ள நேசர் இயேச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ெல்லாம் அ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ினாயிரம் பேர்களில் சிறந்த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ள்ளத்தாக்கின் லீல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ெல்லாம் அ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த்தின் பிராண நாயக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க்கத்தில் என் ஆறுத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ல் எனதின்ப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வலைகளெல்லாம் தாங்க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ள்ளத்தாக்கின் லீல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ாலை விடிவெள்ள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ினாயிரம் பேர்களில் சிறந்தவ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சஞ்சலங்கள் நீங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ம் மா அன்ப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மந்து அவர் ஜீவனை விட்ட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யாவையும் வெறுத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 மீட்பர்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ஒரு பொழுதும் கைவிடமாட்ட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ோகம் என்னை வெறுத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் சோதித்த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் எனக்கு ஜெயம் தர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ர்த்தாவின் சித்தத்துக்கு கீழ்படி வேனான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துன்பத்தையும் சக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பயமென்ன அவர் என் பங்கான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்துமத்தின் மன்னா இ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நதிகள் பா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ர்க்கத்தை சேர்கைய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திருமுகத்தை நான் காண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2026-10-31T10:04:46Z</dcterms:created>
  <dcterms:modified xsi:type="dcterms:W3CDTF">2026-10-31T10:04:46Z</dcterms:modified>
  <dc:title>துதிப் பாடல்கள் : 163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