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അവയെ യെഹൂദാരാജാവായ സിദെക്കീയാവിന്റെ അടുക്കൽ വരുന്ന ദൂതന്മാരുടെ കയ്യിൽ എദോംരാജാ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വാബ് രാജാവിന്നും അമ്മോന്യരുടെ രാജാവിന്നും സോർരാജാവിന്നും സീദോൻ രാജാവിന്നും കൊടുത്തയ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ങ്ങളുടെ യജമാനന്മാരോടു പറവാൻ നീ അവരോടു കല്പിക്കേണ്ടതു: യിസ്രായേലിന്റെ ദൈവമായ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ാകരം അരുളിച്ചെയ്യുന്നു: നിങ്ങളുടെ യജമാനന്മാരോടു ഇപ്രാകരം പറവി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ഭൂമിയെയും ഭൂതലത്തിലെ മനുഷ്യനെയും മൃഗങ്ങളെയും എന്റെ മഹാശക്തികൊണ്ടും നീട്ടിയ ഭുജം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ിരിക്കുന്നു; എനിക്കു ബോധിച്ചവന്നു ഞാൻ അത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പ്പോഴോ ഞാൻ ഈ ദേശങ്ങളെ ഒക്കെയും എന്റെ ദാസനായി ബാബേൽരാജാവായ നെബൂഖദ്നേസര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ിരിക്കുന്നു; അവനെ സേവിക്കേണ്ടതിന്നു വയലിലെ മൃഗങ്ങളെയും ഞാൻ അവന്നു 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കലജാതികളും അവനെയും അവന്റെ മകനെയും മകന്റെ മകനെയും അവന്റെ ദേശത്തിന്റെ കാലാവധിയാകുവോളം സേവ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ശേഷം അനേകം ജാതികളും വലിയ രാജാക്കന്മാരും അവനെക്കൊണ്ടും സേവ ചെയ്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ബാബേൽരാജാവായ നെബൂഖദ്നേസരിനെ സേവിക്കയോ ബാബേൽരാജാവിന്റെ നുകത്തിന്നു കഴുത്തു കീഴ്പെടുത്ത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്ത ജാതിയെയും രാജ്യത്തെയും ഞാൻ അവന്റെ കൈകൊണ്ടു അവരെ മുടിച്ചുകളയുംവരെ വാൾകൊണ്ടും ക്ഷാമം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മാരികൊണ്ടും സന്ദർശ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ബാബേൽരാജാവിനെ സേവിക്കേണ്ടിവരികയില്ല എന്നു പറയുന്ന നിങ്ങളുടെ പ്രവാചക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്നക്കാർക്കും നിങ്ങളുടെ സ്വപ്നങ്ങൾക്കും നിങ്ങളുടെ ശകുനവാദികൾക്കും ക്ഷുദ്രക്ക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ളെ നിങ്ങളുടെ ദേശത്തുനിന്നു അകറ്റിക്കളവാനും ഞാൻ നിങ്ങളെ നീക്കിക്കളഞ്ഞിട്ടു നിങ്ങ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പോകുവാനും ഇടയാകത്തക്കവണ്ണം അവർ നിങ്ങളോടു ഭോഷ്കു പ്രവച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ബാബേൽരാജാവിന്റെ നുകത്തിന്നു കഴുത്തു കീഴ്പെടുത്തി അവനെ സേവിക്കുന്ന ജാതിയെ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തന്നേ വസിക്കുമാറാക്കും; അവർ അതിൽ കൃഷിചെയ്തു അവിടെ പാർ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അങ്ങനെ തന്നേ യെഹൂദാരാജാവായ സിദെക്കീയാവോടും പ്രസ്താവിച്ചതെന്തെന്നാൽ: നിങ്ങൾ ബാബേൽ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ുകത്തിന്നു കഴുത്തു കീഴ്പെടുത്തി അവനെയും അവന്റെ ജനത്തെയും സേവിച്ചു ജീവ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ാബേൽരാജാവിനെ സേവിക്കാത്ത ജാതിയെക്കുറിച്ചു യഹോവ അരുളിച്ചെയ്തതു പോലെ നീയും നിന്റെ പ്രജ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ം ക്ഷാമംകൊണ്ടും മഹാമാരികൊണ്ടും മരിക്കുന്നതു എന്തി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ബാബേൽരാജാവിനെ സേവിക്കേണ്ടിവരികയില്ല എന്നു പറയുന്ന പ്രവാചകന്മാരുടെ വാക്കു കേൾക്കരുത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ഷ്കത്രേ നിങ്ങളോടു പ്രവച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അവരെ അയച്ചിട്ടില്ല; എങ്കിലും ഞാൻ നിങ്ങളെ നീക്കിക്കളവാനും നിങ്ങളും നിങ്ങളോടു പ്രവച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രും നശിച്ചുപോകുവാനും തക്കവണ്ണം അവർ എന്റെ നാമത്തിൽ ഭോഷ്കു പ്രവചിക്കുന്ന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ിന്നെ ഞാൻ പുരോഹിതന്മാരോടും ഈ സകലജനത്തോടും പ്രസ്താവിച്ചതെന്തെന്നാൽ: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യഹോവയുടെ ആലയംവക ഉപകരണങ്ങൾ ഇപ്പോൾ ക്ഷണത്തിൽ ബാബേലിൽനിന്നു തിരികെ കൊണ്ടു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പ്രവചിക്കുന്ന നിങ്ങളുടെ പ്രവാചകന്മാരുടെ വാക്കു കേൾക്കരുതു: അവർ ഭോഷ്കത്രേ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ക്കു ചെവികൊടുക്കരുതു; ബോബേൽരാജാവിനെ സേവിച്ചു ജീവിച്ചുകൊൾവിൻ; ഈ 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യ്തീരുന്നതെ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പ്രവാചകന്മാരാകുന്നു എങ്കിൽ, യഹോവയുടെ അരുളപ്പാടു അവർക്കുണ്ടെങ്കിൽ, യഹോവയുടെ ആലയ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വിന്റെ അരമനയിലും യെരൂശലേമിലും ശേഷിച്ചിരിക്കുന്ന ഉപകരണങ്ങൾ ബാബേ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ാതിരിക്കേണ്ടതിന്നു അവർ സൈന്യങ്ങളുടെ യഹോവയോടു പക്ഷവാദം കഴ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ബാബേൽരാജാവായ നെബൂഖദ്നേസർ, യെഹോയാക്കീമിന്റെ മകനായി യെഹൂദാരാജാവായ യെഖൊന്യാവെയും യെഹൂദ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ും ഉള്ള സകല കുലീനന്മാരെയും യെരൂശലേമിൽനിന്നു ബാബേലിലേക്കു പിടിച്ചു കൊണ്ടുപോയപ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എടുക്കാതെ വെച്ചിരുന്ന സ്തംഭങ്ങളെയും കടലിനെയും പീഠങ്ങളെയും ഈ നഗരത്തിൽ ശേഷിച്ചിരിക്കുന്ന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കരണങ്ങളെയും കുറിച്ചു സൈന്യങ്ങളുടെ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േ, യഹോവയുടെ ആലയത്തിലും യെഹൂദാരാജാവിന്റെ അരമനയിലും യെരൂശലേമിലും ശേഷി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കരണങ്ങളെക്കുറിച്ചു തന്നേ യിസ്രായേലിന്റെ ദൈവമായ സൈന്യങ്ങളുടെ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യെ ബാബേലിലേക്കു കൊണ്ടുപോകും; ഞാൻ അവരെ സന്ദർശിക്കുന്ന നാൾവരെ, അവ അവിടെ ഇരിക്കും; പിന്നത്തേ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യെ ഈ സ്ഥലത്തു മടക്കിവരുത്ത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ോശീയാവിന്റെ മകനായി യെഹൂദാരാജാവായ യെഹോയാക്കീമിന്റെ വാഴ്ചയുടെ ആരംഭത്തിങ്കൽ യഹോവയിങ്ക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നുണ്ടായ 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എന്നോടു ഇപ്രകാരം അരുളിച്ചെയ്തു: നീ കയറും നുകവും ഉണ്ടാക്കി നിന്റെ കഴുത്തിൽ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2026-10-20T04:38:33Z</dcterms:created>
  <dcterms:modified xsi:type="dcterms:W3CDTF">2026-10-20T04:38:33Z</dcterms:modified>
  <dc:title>യിരെമ്യാവ്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