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ந்த ஸ்திரீகளுடைய இருதயம் ஞான எழுப்புதல் அடைந்ததோ, அவர்கள் எல்லாரும் வெள்ளாட்டு மயிரைத் திர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புக்கள் ஏபோத்திலும் மார்ப்பதக்கத்திலும் பதிக்கும் கோமேதகம் முதலிய இரத்தினங்க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ிசித்திரமான வேலைகளை யோசித்துச் செய்யவும், பொன்னிலும் வெள்ளியிலும் வெண்கலத்திலும் வேலைசெய்யவ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த்தினங்களை முத்திரை வெட்டாக வெட்டிப் பதிக்கவும், மரத்தில் சித்திர வேலை செய்து சகல விநோதமான வேலைகளைச் செய்ய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ஓய்வுநாளில் உங்கள் வாசஸ்தலங்களில் எங்கும் நெருப்பு மூட்டாதிருப்பீர்களாக என்னும் இவ்வார்த்தைகளைக் கைக்கொள்ளும்படி கர்த்தர் கட்டளையிட்ட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மோசே இஸ்ரவேல் புத்திரராகிய சபையார் எல்லாரையும்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ளநீலநூலும், இரத்தாம்பரநூலும், சிவப்புநூலும், மெல்லிய பஞ்சுநூலும், வெள்ளாட்டு மயிர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ளக்குக்கு எண்ணெயும், அபிஷேக 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ருடைய ஏபோத்திலும் மார்ப்பதக்கத்திலும் பதிக்கத்தக்க கோமேதகம் முதலிய இரத்தினங்களு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ஞான இருதயமுள்ள அனைவரும் வந்து, கர்த்தர் கட்டளையிட்டவைகளையெல்லாம் செய்வா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சஸ்தலத்தையும், அதின் கூடாரத்தையும், அதின் மூடியையும், அதின் கொக்கி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சஸ்தலத்தையும், அதின் கூடாரத்தையும், அதின் மூடியையும், அதின் கொக்கி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ட்டியையும், அதின் தண்டுகளையும், கிருபாசனத்தையும், மறைவின் திரைச்சீலைய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ஜையையும், அதின் தண்டுகளையும், அதின் சகல பணிமுட்டுகளையும், சமுகத்தப்பங்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ெளிச்சங்கொடுக்கும் குத்துவிளக்கையும், அதின் கருவிகளையும், அதின் அகல்களையும், வெளிச்சத்துக்கு எண்ணெய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ன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ன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ாகாரத்தின் தொங்குதிரைகளையும், அதின் தூண்களையும், அதின் பாதங்களையும், பிராகாரத்து வாசலின் தொங்குதிரைய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ின் முளைகளையும், பிராகாரத்தின் முளைகளையும், அவைகளின் கயிறுகள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இஸ்ரவேல் புத்திரராகிய சபையார் எல்லாரும் மோசேயின் சமுகத்தைவிட்டுப் புறப்ப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ಜ್ಞಾನ ಹೃದಯವುಳ್ಳ ಸ್ತ್ರೀಯರೆಲ್ಲರೂ ತಮ್ಮ ಕೈಗಳಿಂದ ನೇಯ್ದ ನೀಲಿ, ಧೂಮ್ರ, ರಕ್ತವರ್ಣ ಮತ್ತು ನಯವಾದ ನಾರುಮ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ನ್ನ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ಜ್ಞಾನದಲ್ಲಿ ಹೃದಯ ಪ್ರೇರಣೆ ಹೊಂದಿದ ಸ್ತ್ರೀಯರೆಲ್ಲರೂ ಮೇಕೆ ಕೂದಲುಗಳನ್ನೂ ನೇಯ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ಧಿಪತಿಗಳು ಎಫೋ ದಿನಲ್ಲಿಯೂ ಎದೆಪದಕದಲ್ಲಿಯೂ ಕೂಡ್ರಿಸುವದಕ್ಕೆ ಗೋಮೇಧಿಕಗಳನ್ನೂ ರತ್ನ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ಸುಗಂಧದ್ರವ್ಯ ಗಳನ್ನೂ ದೀಪಕ್ಕೋಸ್ಕರವೂ ಅಭಿಷೇಕಿಸುವ ತೈಲ ಕ್ಕೋಸ್ಕರವೂ ಪರಿಮಳ ಧೂಪಕ್ಕೋಸ್ಕರವೂ ಎಣ್ಣೆ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ೆ ಮಾಡಬೇಕೆಂದು ಕರ್ತನು ಮೋಶೆಯ ಮುಖಾಂತರವಾಗಿ ಆಜ್ಞಾಪಿಸಿದ ಎಲ್ಲಾ ಕೆಲಸಕ್ಕೋಸ್ಕರ ತರುವದಕ್ಕೆ ಹೃದಯ ಪ್ರೇರಿತ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ಎಲ್ಲಾ ಪುರುಷರೂ ಸ್ತ್ರೀಯರೂ ಕರ್ತ ನಿಗೆ ಮನಃಪೂರ್ವಕವಾದ ಕಾಣಿಕೆಯನ್ನ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ಮೋಶೆಯು ಇಸ್ರಾಯೇಲ್‌ ಮಕ್ಕಳಿಗೆ--ನೋಡಿರಿ, ಕರ್ತನು ಯೂದ ಕುಲದ ಹೂರನ ಮೊಮ್ಮಗನೂ ಊರಿಯನ ಮಗನೂ ಆದ ಬೆಚಲೇಲ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 ಹೇಳಿ ಕ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ನ್ನು ದೇವರಾತ್ಮ ನಿಂದ ಜ್ಞಾನದಲ್ಲಿಯೂ ತಿಳುವಳಿಕೆಯಲ್ಲಿಯೂ ವಿವೇಕ ದಲ್ಲಿಯೂ ಎಲ್ಲಾ ವಿಧವಾದ ಕೌಶಲ್ಯ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ಶೆಯು ಇಸ್ರಾಯೇಲ್‌ ಮಕ್ಕಳ ಸಭೆಯನ್ನು ಒಟ್ಟುಗೂಡಿಸಿ ಅವರಿಗೆ--ನೀವು ಮಾಡುವದಕ್ಕೆ ಕರ್ತನು ಆಜ್ಞಾಪಿಸಿದ ವಾಕ್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ರು ದಿನಗಳು ಕೆಲಸ ಮಾಡಬೇಕು. ಆದರೆ ಏಳನೆಯ ದಿನವು ನಿಮಗೆ ಪರಿಶುದ್ಧದಿನವಾಗಿಯೂ ಕರ್ತನಿಗೆ ವಿಶ್ರಾಂತ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ಾಗಿಯೂ ಇರಬೇಕು. ಆ ದಿನದಲ್ಲಿ ಕೆಲಸ ಮಾಡುವವನು ಕೊಲ್ಲ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ಚಿನ್ನ ಬೆಳ್ಳಿ ಹಿತ್ತಾಳೆ ಇವುಗಳಿಂದ ವಿಚಿತ್ರವಾದ ಕಲ್ಪನೆಯ ಕೆಲಸವನ್ನು ಮಾಡುವದ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ವಾಸಿಸುವ ಯಾವ ಸ್ಥಳದಲ್ಲಿಯಾದರೂ ಸಬ್ಬತ್‌ ದಿನದಲ್ಲಿ ಬೆಂಕಿಯನ್ನೂ ಹೊತ್ತಿಸಬಾರ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ಕಲ್ಲುಗಳನ್ನು ಕೆತ್ತಿಡುವದರಲ್ಲಿಯೂ ಮರ ಕೆತ್ತನೆಯಲ್ಲಿಯೂ ಎಲ್ಲಾ ತರವಾದ ಕೌಶಲ್ಯದ ಕೆಲಸದಲ್ಲಿಯೂ ಜ್ಞಾನ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ಇದಲ್ಲದೆ ಅವನಿಗೂ ದಾನ ಕುಲದ ವನಾದ ಅಹೀಸಾಮಾಕನ ಮಗನಾದ ಒಹೋಲಿಯಾ ಬನಿಗೂ ಕಲಿಸುವ ಹೃದಯವನ್ನು ಕೊ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ಶೆಯು ಇಸ್ರಾಯೇಲ್‌ ಮಕ್ಕಳ ಸಭೆಗೆಲ್ಲಾ-- ಕರ್ತನು ಆಜ್ಞಾಪಿಸಿದ್ದು ಇದೇ. ಅ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ರು ಕೆತ್ತನೆಯ ಕೆಲಸಗಳನ್ನು ಮಾಡುವದಕ್ಕೂ ಚಮತ್ಕಾರದ ಕೆಲಸವನ್ನು ಮಾಡುವದಕ್ಕೂ ನೀಲಿ, ಧೂಮ್ರ, ರಕ್ತವರ್ಣ ನ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ರುಮಡಿ ಇವು ಗಳಲ್ಲಿ ಕಸೂತಿ ಕೆಲಸ ಮಾಡುವದಕ್ಕೂ ನೇಯ್ಗೆಯ ಕೆಲಸ ಮಾಡುವದಕ್ಕೂ ಅಂದರೆ ಅವುಗಳಲ್ಲಿ ಯಾವ ಕೆಲಸವ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ೂ ಚಮತ್ಕಾರದ ಕೆಲಸವನ್ನು ಕಲ್ಪಿಸಿ ಮಾಡುವವರಂತೆಯೂ ಹೀಗೆ ಎಲ್ಲಾ ತರವಾದ ಕೆಲಸಮಾಡುವದಕ್ಕೆ ಜ್ಞಾನದ ಹೃದ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ವರಲ್ಲಿ ತುಂಬ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ಿಗೋಸ್ಕರ ನಿಮ್ಮೊಳಗಿಂದ ಕಾಣಿಕೆಗಳನ್ನು ತೆಗೆದು ಕೊಳ್ಳಿರಿ. ಮನಃಪೂರ್ವಕವಾಗಿ ಕರ್ತನಿಗೆ ತರಬೇಕಾದವು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, ಬೆಳ್ಳಿ, ಹಿತ್ತಾ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ಲಿ, ಧೂಮ್ರ, ಕೆಂಪುವರ್ಣದ ನಯವಾದ ನಾರುಮಡಿ, ಮೇಕೆಯ ಕೂದಲ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ೆಂಪು ಬಣ್ಣದಲ್ಲಿ ಅದ್ದಿದ ಟಗರಿನ ಚರ್ಮಗಳು, ಕಡಲು ಹಂದಿಯ ಚರ್ಮಗಳು ಜಾಲೀಮ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ೀಪಕ್ಕೋಸ್ಕರ ಎಣ್ಣೆ, ಅಭಿಷೇಕಿಸುವ ತೈಲಕ್ಕೋಸ್ಕರ ಮತ್ತು ಪರಿಮಳ ಧೂಪಕ್ಕೋಸ್ಕರ ಸುಗಂಧತೈ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ೋಮೇಧಕ, ಎಫೋದ್‌ನ್ನು ಎದೆಯಲ್ಲಿಯೂ ಪದಕದಲ್ಲಿಯೂ ಕೂಡ್ರಿಸಲು ರತ್ನಗಳು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್ಮಲ್ಲಿ ಜ್ಞಾನದ ಹೃದಯವುಳ್ಳವರೆಲ್ಲರೂ ಬಂದು ಕರ್ತನು ಆಜ್ಞಾಪಿಸಿದವುಗಳನ್ನೆಲ್ಲಾ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ು ಯಾವವಂದರೆ: ಗುಡಾರವನ್ನೂ ಅದರ ಡೇರೆಯನ್ನೂ ಅದರ ಹೊದಿಕೆಯನ್ನೂ ಅದರ ಕೊಂಡಿಗಳನ್ನೂ ಅದರ ಹಲಗೆಗಳನ್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ುಳಿಗಳನ್ನೂ ಅದರ ಸ್ತಂಭ ಗಳನ್ನೂ ಅದರ ಕುಳ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ಂಜೂಷವನ್ನೂ ಅದರ ಕೋಲುಗಳನ್ನೂ ಅವುಗಳೊಂದಿಗೆ ಕರುಣಾಸನ ವನ್ನೂ ಮರೆಮಾಡುವ ತೆರ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ೇಜನ್ನೂ ಅದರ ಕೋಲುಗಳನ್ನೂ ಅದರ ಎಲ್ಲಾ ಉಪಕರಣ ಗಳನ್ನೂ ಸಮ್ಮುಖದ ರೊಟ್ಟ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ೆಳಕಿಗಾಗಿ ದೀಪಸ್ತಂಭವನ್ನೂ ಅದರ ಉಪಕರಣಗಳನ್ನೂ ಅದರ ದೀಪಗಳನ್ನೂ ಬೆಳಕಿಗಾಗಿ ಎಣ್ಣ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ಧೂಪ ವೇದಿಯನ್ನೂ ಅದರ ಕೋಲುಗಳನ್ನೂ ಅಭಿಷೇಕಿಸುವ ಎಣ್ಣೆಯನ್ನೂ ಪರಿಮಳ ಧೂಪವನ್ನೂ ಗುಡಾರದಲ್ಲಿ ಪ್ರವೇಶಿಸುವ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ಜ್ಞವೇದಿ ಯನ್ನೂ ಅದರೊಂದಿಗೆ ಹಿತ್ತಾಳೆಯ ಜಲ್ಲಡಿಯನ್ನೂ ಅದರ ಕೋಲುಗಳನ್ನೂ ಅದರ ಎಲ್ಲಾ ಉಪಕರಣ ಗಳನ್ನೂ ಗಂಗಾಳ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ಪೀ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ಂಗಳದ ಪರದೆಗಳನ್ನೂ ಅದರ ಸ್ತಂಭಗಳನ್ನೂ ಅದರ ಕುಳಿಗ ಳನ್ನೂ ಅಂಗಳದ ಬಾಗಲಿನ ತೆರ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ಗುಡಾರದ ಗೂಟಗಳನ್ನೂ ಅಂಗಳದ ಗೂಟಗಳನ್ನೂ ಅವುಗಳ ಹಗ್ಗ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ರಿಶುದ್ಧ ಸ್ಥಳದಲ್ಲಿ ಸೇವೆಮಾಡುವದ ಕ್ಕಾಗಿ ಸೇವೆಯ ವಸ್ತ್ರಗಳನ್ನೂ ಯಾಜಕನಾದ ಆರೋನನ ಪರಿಶುದ್ಧ ವಸ್ತ್ರಗಳನ್ನೂ ಯಾಜ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ಗೋಸ್ಕರ ಅವನ ಕುಮಾರರ ವಸ್ತ್ರಗಳನ್ನೂ 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ಇಸ್ರಾಯೇಲ್‌ ಮಕ್ಕಳ ಸಭೆಯವರೆಲ್ಲರೂ ಮೋಶೆಯ ಎದುರಿನಿಂದ ಹೊರಟ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ಲ್ಲಿ ಪ್ರತಿಯೊಬ್ಬನು ಹೃದಯ ಪ್ರೇರಣೆಯಿಂದ ಮತ್ತು ಪ್ರತಿಯೊಬ್ಬನು ತನ್ನ ಮನಸ್ಸು ಇಷ್ಟಪಡುವಂತೆ ಸಭೆಯ ಗುಡ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ಕ್ಕಾಗಿಯೂ ಅದರ ಎಲ್ಲಾ ಸೇವೆಗಾಗಿಯೂ ಪರಿಶುದ್ಧ ವಸ್ತ್ರಗಳಿಗಾಗಿಯೂ ಕರ್ತನಿಗೆ ಕಾಣಿಕೆಗಳನ್ನು ತೆಗೆದುಕೊಂಡ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್ತ್ರೀಪುರುಷರೆಲ್ಲರೂ ಮನಃಪೂರ್ವಕವಾಗಿ ಬಂದು ಬಳೆಗಳನ್ನೂ ಮುರುವುಗಳನ್ನೂ ಉಂಗುರಗಳನ್ನೂ ಮುದ್ರೆಗಳನ್ನೂ ಚಿನ್ನ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ಒಡವೆಗಳನ್ನೂ ತಂದರು. ಪ್ರತಿಯೊಬ್ಬನೂ ಚಿನ್ನದ ಕಾಣಿಕೆಯನ್ನು ಕರ್ತನಿಗೆ ಅರ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ಲಿ, ಧೂಮ್ರ, ರಕ್ತವರ್ಣ ನಯವಾದ ನಾರುಮಡಿ, ಮೇಕೆಯ ಕೂದಲು; ಟಗರುಗಳ ಕೆಂಪು ಬಣ್ಣದ ಚರ್ಮಗಳು, ಕಡಲು ಹಂ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ರ್ಮಗಳು, ಯಾರ ಬಳಿಯಲ್ಲಿದ್ದವೋ ಅವರೆಲ್ಲರ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ೆಳ್ಳಿ ಹಿತ್ತಾಳೆಗಳ ಕಾಣಿಕೆ ಗಳನ್ನು ಅರ್ಪಿಸುವದಕ್ಕೆ ಮನಸ್ಸಿದ್ದವರೆಲ್ಲರೂ ಕರ್ತನಿಗೆ ಕಾಣಿಕೆಗಳನ್ನ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 ಎಲ್ಲಾ ಕೆಲಸ ಕ್ಕೋಸ್ಕರ ಜಾಲೀ ಮರವಿದ್ದವರು ಅದನ್ನು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2026-10-21T02:58:39Z</dcterms:created>
  <dcterms:modified xsi:type="dcterms:W3CDTF">2026-10-21T02:58:39Z</dcterms:modified>
  <dc:title>ವಿಮೋಚನಾಕಾಂಡ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