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த்துநாள் சென்றபின்பு, கர்த்தருடைய வார்த்தை எரேமியாவுக்கு உண்ட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లో సేనాధిపతులందరును కారేహ కుమారుడైన యోహానానును హోషేయా కుమారుడైన యెజన్యాయును, అల్పులేమి ఘను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ందరును ప్రవక్తయైన యిర్మీయా యొద్దకు వచ్చి అతనితో ఈలాగు మనవి చ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ేము ఎంత కొంచెము మంది మిగిలియున్నామో నీవు చూచు చున్నావు గదా? చిత్తగించి మా విన్నపమ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కి రానిచ్చి, శేషించియున్న మా యందరి నిమిత్తము నీ దేవుడైన యెహోవాకు ప్రార్థన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మేము నడవవలసిన మార్గమును చేయవలసిన కార్యమును నీ దేవుడగు యెహోవా మాకు తెలియజేయ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కాగా ప్రవక్త యైన యిర్మీయా వారికుత్తరమిచ్చినదేమనగామీరు చేసిన మనవి నేనంగీకరించుచున్నాను,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ుబట్టి మన దేవుడైన యెహోవాను నేను ప్రార్థించుదును, ఏమియు మీకు మరుగుచేయక యెహోవా మిమ్మునుగూర్చి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ునదంతయు మీకు తెలియజ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ప్పుడు వారు యిర్మీయాతో ఇట్లనిరినిన్ను మా యొద్దకు పంపి, నీ దేవు డగు యెహోవా సెలవిచ్చిన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ుబట్టి మరుమాట లేకుండ మేము జరిగించని యెడల యెహోవా మామీద నమ్మకమైన సత్యసాక్షిగా ఉ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ాకు మేలు కలుగునట్లు మేము మన దేవుడైన యెహోవా మాట విను వారమై, అది మేలేగాని కీడేగాని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యొద్దకు నిన్ను పంపువిషయములో మన దేవుడైన యెహోవా సెలవిచ్చు మాటకు విధేయుల మగ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ది దినములైన తరువాత యెహోవా వాక్కు యిర్మీ యాకు ప్రత్యక్షమా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 కారేహ కుమారుడైన యోహానానును అతనితో కూడనున్న సేనల యదిఫతులనందరిని, అల్పులనేమి ఘనుల న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నందరిని పిలిపించి వారి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శ్రాయేలు దేవుడైన యెహోవా సన్నిధిని మనవి చేయుటకై మీరు నన్ను పంపితిరి గదా? ఆయన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మీకు చేసిన కీడునుగూర్చి సంతాపమొందియున్నాను, మీరు తొందరపడక యీ దేశములో కాపురమున్న 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గొట్టక నేను మిమ్మును స్థాపింతును, పెల్లగింపక నా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రు బబులోనురాజునకు భయపడు చున్నారే; అతనికి భయపడకుడి, అతని చేతిలోనుండి మిమ్మును తప్పించ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షించుటకు నేను మీకు తోడై యున్నాను, అతనికి భయపడక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అతడు మీయెడల జాలిపడి మీ స్వదేశమునకు మిమ్మును పంపు నట్లు మీయెడల నేనతనికి జాలి పుట్ట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మీరు మీ దేవుడైన యెహోవా మాట విననివారై యీ దేశమందు కాపురముండకమనము ఐగుప్తు దేశమునకు వెళ్లుద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క్కడ యుద్ధము చూడకయు బూరధ్వని వినకయు ఆహారపు లేమిచేత ఆకలిగొనకయు నుందుము గనుక అక్కడనే కాపురముంద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నుకొన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ూదావారిలో శేషించిన వారలారా, యెహోవా మాట ఆలకించుడి; ఇశ్రాయేలు దేవుడును సైన్యములకధిపతియు 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ఈలాగు సెలవిచ్చుచున్నాడుఐగుప్తునకు వెళ్లవలెనని నిశ్చయించుకొని అక్కడనే కాపురముండు టక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ీరు భయపడుచున్న ఖడ్గము అక్కడను ఐగుప్తు దేశముననే మిమ్మును తరిమి పట్టు కొనును; మీకు భయము కలుగజ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ామము ఐగుప్తులోనే మిమ్మును తరిమి కలిసికొనును, అక్కడనే మీరు చత్త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వారిమీదికి రప్పించు కీడునుండి వారిలో శేషించువాడైనను తప్పించుకొనువాడైనను ఉండడు, ఐగుప్త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పవలెనని అక్కడికి వెళ్ల నిశ్చయించుకొను మనుష్యులందరు ఖడ్గముచేతను క్షామముచేతను తెగులు 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శేషముగా చత్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శ్రాయేలు దేవుడగు యెహోవా ఈలాగు సెలవిచ్చుచున్నాడునా కోప మును నా ఉగ్రతయు యెరూషలేము నివాసుల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ట్లు, మీరు ఐగుప్తునకు వెళ్లినయెడల నా ఉగ్రత మీమీదికిని వచ్చును, మీరు శాపాస్పదముగాను భీ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ువారుగాను దూషణాస్పదముగాను తిరస్కరింప బడువారుగాను ఉందురు, ఈ స్థలమును మరి యెప్పుడును చ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ూదా శేషులారా, ఐగుప్తునకు వెళ్లకూడదని యెహోవా మీకాజ్ఞనిచ్చినట్టు నేడు నేను మీకు సాక్ష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చ్చితినని మీరే నిశ్చయముగా తెలిసి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న దేవుడైన యెహోవాకు మా నిమిత్తము ప్రార్థనచేసి మన దేవుడైన యెహోవా చెప్పునదంతయు మాకు తెల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ప్పినయెడల మేమాలాగు చేయుదుమని చెప్పుచు మిమ్మును మీరే మోసపుచ్చ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ేడు నేను మీకు దాని తెలియజెప్పుచున్నాను గాని మీ దేవుడైన యెహోవా మీయొద్దకు నాచేత పంపిన వర్తమ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ఆలకింపకపో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బట్టి కాపురముండవలెనని మీరు కోరు స్థలములోనే మీరు ఖడ్గముచేతను క్షామము చేతను తెగులుచేతను చత్తు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2026-10-20T03:04:29Z</dcterms:created>
  <dcterms:modified xsi:type="dcterms:W3CDTF">2026-10-20T03:04:29Z</dcterms:modified>
  <dc:title>యిర్మీయా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