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யாக்கோபை நோக்கி: நீ எழுந்து பெத்தேலுக்குப் போய், அங்கே குடியிருந்து, நீ உன் சகோதரனாகிய ஏசாவின் முகத்திற்கு விலகி ஓடிப்போகிறபோது, உனக்குத் தரிசனமான தேவனுக்கு அங்கே ஒரு பலிபீடத்தை உண்டாக்கு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யாக்கோபை நோக்கி: நீ எழுந்து பெத்தேலுக்குப் போய், அங்கே குடியிருந்து, நீ உன் சகோதரனாகிய ஏசாவின் முகத்திற்கு விலகி ஓடிப்போகிறபோது, உனக்குத் தரிசனமான தேவனுக்கு அங்கே ஒரு பலிபீடத்தை உண்டாக்கு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ாக்கோபு தன் வீட்டாரையும் தன்னோடேகூட இருந்த மற்ற அனைவரையும் நோக்கி: உங்களிடத்தில் இருக்கிற அந்நிய தெய்வங்களை விலக்கிப்போட்டு, உங்களைச் சுத்தம்பண்ணிக்கொண்டு, உங்கள் வஸ்திரங்களை மாற்ற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ாக்கோபு தன் வீட்டாரையும் தன்னோடேகூட இருந்த மற்ற அனைவரையும் நோக்கி: உங்களிடத்தில் இருக்கிற அந்நிய தெய்வங்களை விலக்கிப்போட்டு, உங்களைச் சுத்தம்பண்ணிக்கொண்டு, உங்கள் வஸ்திரங்களை மாற்ற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எழுந்து பெத்தேலுக்குப் போவோம் வாருங்கள்; எனக்கு ஆபத்து நேரிட்ட நாளில் என் விண்ணப்பத்துக்கு உத்தரவு அருளிச்செய்து, நான் நடந்த வழியிலே என்னோடேகூட இருந்த தேவனுக்கு அங்கே ஒரு பலிபீடத்தை உண்டாக்குவே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எழுந்து பெத்தேலுக்குப் போவோம் வாருங்கள்; எனக்கு ஆபத்து நேரிட்ட நாளில் என் விண்ணப்பத்துக்கு உத்தரவு அருளிச்செய்து, நான் நடந்த வழியிலே என்னோடேகூட இருந்த தேவனுக்கு அங்கே ஒரு பலிபீடத்தை உண்டாக்குவே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கள் தங்கள் கையிலிருந்த எல்லா அந்நிய தெய்வங்களையும், தங்கள் காதணிகளையும் யாக்கோபிடத்தில் கொடுத்தார்கள்; யாக்கோபு அவைகளைச் சீகேம் ஊர் அருகே இருந்த ஒரு கர்வாலி மரத்தின் கீழே புதைத்துப்போ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கள் தங்கள் கையிலிருந்த எல்லா அந்நிய தெய்வங்களையும், தங்கள் காதணிகளையும் யாக்கோபிடத்தில் கொடுத்தார்கள்; யாக்கோபு அவைகளைச் சீகேம் ஊர் அருகே இருந்த ஒரு கர்வாலி மரத்தின் கீழே புதைத்துப்போ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கள் தங்கள் கையிலிருந்த எல்லா அந்நிய தெய்வங்களையும், தங்கள் காதணிகளையும் யாக்கோபிடத்தில் கொடுத்தார்கள்; யாக்கோபு அவைகளைச் சீகேம் ஊர் அருகே இருந்த ஒரு கர்வாலி மரத்தின் கீழே புதைத்துப்போ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ிரயாணம் புறப்பட்டார்கள்; அவர்களைச் சுற்றிலுமிருந்த பட்டணத்தாருக்குத் தேவனாலே பயங்கரம் உண்டானதினால், அவர்கள் யாக்கோபின் குமாரரைப் பின்தொடராத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ிரயாணம் புறப்பட்டார்கள்; அவர்களைச் சுற்றிலுமிருந்த பட்டணத்தாருக்குத் தேவனாலே பயங்கரம் உண்டானதினால், அவர்கள் யாக்கோபின் குமாரரைப் பின்தொடராதி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ும் அவனோடேகூட இருந்த எல்லா ஜனங்களும் கானான் தேசத்திலுள்ள பெத்தேல் என்னும் லூசுக்கு வ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 அவன் ஒரு பலிபீடத்தைக் கட்டி, தன் சகோதரனுடைய முகத்துக்குத் தப்பி ஓடினபோது, அங்கே தனக்கு தேவன் தரிசனமானபடியால், அந்த ஸ்தலத்திற்கு ஏல்பெத்தேல் என்று பேரி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 அவன் ஒரு பலிபீடத்தைக் கட்டி, தன் சகோதரனுடைய முகத்துக்குத் தப்பி ஓடினபோது, அங்கே தனக்கு தேவன் தரிசனமானபடியால், அந்த ஸ்தலத்திற்கு ஏல்பெத்தேல் என்று பேரி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ெபெக்காளின் தாதியாகிய தெபொராள் மரித்து, பெத்தேலுக்குச் சமீபமாயிருந்த ஒரு கர்வாலி மரத்தின்கீழ் அடக்கம்பண்ணப்பட்டாள்; அதற்கு அல்லோன்பாகூத் என்னும் பேர் உண்டா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ெபெக்காளின் தாதியாகிய தெபொராள் மரித்து, பெத்தேலுக்குச் சமீபமாயிருந்த ஒரு கர்வாலி மரத்தின்கீழ் அடக்கம்பண்ணப்பட்டாள்; அதற்கு அல்லோன்பாகூத் என்னும் பேர் உண்டா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க்கோபு பதான் அராமிலிருந்து வந்தபின்பு தேவன் அவனுக்கு மறுபடியும் தரிசனமாகி, அவனை ஆசீர்வதித்து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, யாக்கோபு அர்பாவின் ஊராகிய மம்ரேக்குத் தன் தகப்பனாகிய ஈசாக்கினிடத்தில் வந்தான்; அது ஆபிரகாமும் ஈசாக்கும் தங்கியிருந்த எபிரோன் என்னும் ஊ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, யாக்கோபு அர்பாவின் ஊராகிய மம்ரேக்குத் தன் தகப்பனாகிய ஈசாக்கினிடத்தில் வந்தான்; அது ஆபிரகாமும் ஈசாக்கும் தங்கியிருந்த எபிரோன் என்னும் ஊ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ஈசாக்கு விருத்தாப்பியமும் பூரண ஆயுசுமுள்ளவனாகி, நூற்றெண்பது வருஷம் ஜீவித்திருந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உன் பேர் யாக்கோபு, இனி உன் பேர் யாக்கோபு என்னப்படாமல், இஸ்ரவேல் என்று உனக்குப் பேர் வழங்கும் என்று சொல்லி, அவனுக்கு இஸ்ரவேல் என்று பேரிட்ட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ராணன்போய் மரித்து, தன் ஜனத்தாரோடே சேர்க்கப்பட்டான். அவன் குமாரராகிய ஏசாவும் யாக்கோபும் அவனை அடக்கம்பண்ண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ராணன்போய் மரித்து, தன் ஜனத்தாரோடே சேர்க்கப்பட்டான். அவன் குமாரராகிய ஏசாவும் யாக்கோபும் அவனை அடக்கம்பண்ண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தேவன் அவனை நோக்கி: நான் சர்வவல்லமையுள்ள தேவன், நீ பலுகிப் பெருகுவாயாக; ஒரு ஜாதியும் பற்பல ஜாதிகளின் கூட்டங்களும் உன்னிடத்திலிருந்து உண்டாகும்; ராஜாக்களும் உன் சந்ததியில் பிறப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தேவன் அவனை நோக்கி: நான் சர்வவல்லமையுள்ள தேவன், நீ பலுகிப் பெருகுவாயாக; ஒரு ஜாதியும் பற்பல ஜாதிகளின் கூட்டங்களும் உன்னிடத்திலிருந்து உண்டாகும்; ராஜாக்களும் உன் சந்ததியில் பிறப்ப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ஆபிரகாமுக்கும் ஈசாக்குக்கும் கொடுத்த தேசத்தை உனக்குக் கொடுப்பேன்; உனக்குப் பின் உன் சந்ததிக்கும் இந்த தேசத்தைக் கொடுப்பேன் என்று சொல்ல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அவனோடே பேசின ஸ்தலத்திலிருந்து அவனைவிட்டு எழுந்தருளிப் போ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ாக்கோபு தன்னோடே அவர் பேசின ஸ்தலத்திலே ஒரு கற்றூணை நிறுத்தி, அதின்மேல் பானபலியை ஊற்றி, எண்ணெயையும் வார்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ாக்கோபு தன்னோடே அவர் பேசின ஸ்தலத்திலே ஒரு கற்றூணை நிறுத்தி, அதின்மேல் பானபலியை ஊற்றி, எண்ணெயையும் வார்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் தன்னோடே பேசின அந்த ஸ்தலத்திற்கு யாக்கோபு பெத்தேல் என்று பேரி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பெத்தேலை விட்டுப் பிரயாணம் புறப்பட்டார்கள். எப்பிராத்தாவுக்கு வர இன்னும் கொஞ்சம் தூரம் இருக்கும்போது, ராகேல் பிள்ளை பெற்றாள்; பிரசவத்தில் அவளுக்குக் கடும்வேதனை உண்டா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பெத்தேலை விட்டுப் பிரயாணம் புறப்பட்டார்கள். எப்பிராத்தாவுக்கு வர இன்னும் கொஞ்சம் தூரம் இருக்கும்போது, ராகேல் பிள்ளை பெற்றாள்; பிரசவத்தில் அவளுக்குக் கடும்வேதனை உண்டாய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ரசவிக்கும்போது, அவளுக்குக் கடும்வேதனையாயிருக்கையில், மருத்துவச்சி அவளைப் பார்த்து: பயப்படாதே, இந்த முறையும் புத்திரனைப் பெறுவாய் என்ற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ரசவிக்கும்போது, அவளுக்குக் கடும்வேதனையாயிருக்கையில், மருத்துவச்சி அவளைப் பார்த்து: பயப்படாதே, இந்த முறையும் புத்திரனைப் பெறுவாய் என்ற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ரண காலத்தில் அவள் ஆத்துமா பிரியும்போது, அவள் அவனுக்கு பெனோனி என்று பேரிட்டாள்: அவன் தகப்பனோ, அவனுக்கு பென்யமீன் என்று பேரி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ரண காலத்தில் அவள் ஆத்துமா பிரியும்போது, அவள் அவனுக்கு பெனோனி என்று பேரிட்டாள்: அவன் தகப்பனோ, அவனுக்கு பென்யமீன் என்று பேரி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ாகேல் மரித்து, பெத்லகேம் என்னும் எப்பிராத்தா ஊருக்குப் போகிற வழியிலே அடக்கம்பண்ணப்பட்ட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ள் கல்லறையின்மேல் யாக்கோபு ஒரு தூணை நிறுத்தினான்; அதுவே இந்நாள்வரைக்கும் இருக்கிற ராகேலுடைய கல்லறையின் தூண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ள் கல்லறையின்மேல் யாக்கோபு ஒரு தூணை நிறுத்தினான்; அதுவே இந்நாள்வரைக்கும் இருக்கிற ராகேலுடைய கல்லறையின் தூண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் பிரயாணம்பண்ணி, ஏதேர் என்கிற கோபுரத்திற்கு அப்புறத்தில் கூடாரம் போ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அந்தத் தேசத்தில் தங்கிக் குடியிருக்கும்போது, ரூபன் போய், தன் தகப்பனுடைய மறுமனையாட்டியாகிய பில்காளோடே சயனித்தான்; அதை இஸ்ரவேல் கேள்விப்ப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அந்தத் தேசத்தில் தங்கிக் குடியிருக்கும்போது, ரூபன் போய், தன் தகப்பனுடைய மறுமனையாட்டியாகிய பில்காளோடே சயனித்தான்; அதை இஸ்ரவேல் கேள்விப்ப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ாக்கோபின் குமாரர் பன்னிரண்டுபேர், யாக்கோபின் மூத்தமகனாகிய ரூபன், சிமியோன், லேவி, யூதா, இசக்கார், செபுலோன் என்பவர்கள் லேயாள் பெற்ற குமார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ாக்கோபின் குமாரர் பன்னிரண்டுபேர், யாக்கோபின் மூத்தமகனாகிய ரூபன், சிமியோன், லேவி, யூதா, இசக்கார், செபுலோன் என்பவர்கள் லேயாள் பெற்ற குமார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சேப்பு, பென்யமீன் என்பவர்கள் ராகேல் பெற்ற குமார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ாண், நப்தலி என்பவர்கள் ராகேலுடைய பணிவிடைக்காரியாகிய பில்காள் பெற்ற குமார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ாத், ஆசேர் என்பவர்கள் லேயாளின் பணிவிடைக்காரியாகிய சில்பாள் பெற்ற குமாரர்; இவர்களே யாக்கோபுக்குப் பதான் அராமிலே பிறந்த குமார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ாத், ஆசேர் என்பவர்கள் லேயாளின் பணிவிடைக்காரியாகிய சில்பாள் பெற்ற குமாரர்; இவர்களே யாக்கோபுக்குப் பதான் அராமிலே பிறந்த குமார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9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દેવે યાકૂબને કહ્યું, “ચાલ, ઊઠ બેથેલ જા અને ત્યાં રહે. અને ત્યાં ઉપાસના માંટે વેદી બનાવ. દેવ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મરણ કર. કારણ કે તું તારા ભાઈ એસાવ પાસેથી ભાગી આવ્યો ત્યારે તને દેવે દર્શન આપ્યા હત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થી યાકૂબે પોતાના પરિવારને અને પોતાની સાથેના બધા માંણસોને કહ્યું, “તમાંરી પાસે લાકડાના અને ધાતુ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પારકા મિથ્યા દેવો હોય તેને ફેંકી દો અને તમાંરી દેહશુદ્વિ કરીને વસ્ત્રો બદલી ન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છી આપણે બધા આ સ્થળને છોડીને બેથેલ જઈશું. ત્યાં હું માંરા વિપત્તિના સમયે માંરો પોકાર સાંભળનાર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જયાં જયાં ગયો ત્યાં ત્યાં માંરો સાથ કરનાર દેવને માંટે હું વેદી બના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થી જે લોકોની પાસે પારકા મિથ્યા દેવો હતા, તે બધા દેવો તેમણે યાકૂબને આપી દીધા. તેઓએ પોતાના કાનો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ેરેલી કડીઓ પણ યાકૂબને સોંપી દીધી. યાકૂબે આ બધી વસ્તુઓને શખેમ નગરની બાજુમાં એલોન વૃક્ષ નીચે દાટ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ાકૂબ અને તેના પુત્રોએ તે જગ્યા છોડી દીધી. તે ભૂમિના લોકો તેમનો પીછો કરીને તેમને માંરી નાખ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ગતા હતા. પરંતુ તેઓ ખુબજ ભયભીતહતા તેથી તેઓએ યાકૂબનો પીછો કર્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ાકૂબ અને તેની સાથેના બધા લોકો કનાન દેશમાં લૂઝ એટલે કે, બેથેલ આવી પહોંચ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ાકૂબે ત્યાં એક વેદી બાંધી અને તે સ્થળનું નામ તેણે “એલ-બેથેલ” પાડયું. કારણ કે તે જયારે પોતાના ભા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થી ભાગી નીકળ્યો હતો, ત્યારે દેવે તેને તે સ્થળે દર્શન દીધ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રિબકાની સાસુ દબોરાહ અહીં મૃત્યુ પામી હતી. ત્યારે તેને બેથેલ નજીક એલોન વૃક્ષ નીચે દફનાવવામાં આ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 આથી એનું નામ ‘રુદનનું એલોન વૃક્ષ’ (એલોન-બાખૂથ) રાખવામાં આવ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યારે યાકૂબ પાદ્દાનારામથી પાછો ફર્યો ત્યારે દેવે ફરીથી તેને દર્શન દીધા અને આશીર્વાદ આપ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યાકૂબ માંમરે એટલે કિર્યાથ-આર્બા (હેબ્રોન) આગળ પોતાનો પિતા ઇસહાક હતો ત્યાં પહોંચી ગયો. આ તે જગ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જયાં ઇબ્રાહિમ અને ઇસહાક જઈને રહ્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ઇસહાકની ઉંમર 180 વર્ષની થઈ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ેવે યાકૂબને કહ્યું, “તારું નામ યાકૂબ છે. પણ હવે ઇસ્રાએલ રહેશે.” આથી તેનું નામ ઇસ્રાએલ પડ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ઇસહાક ઘણા વષોર્ જીવ્યો, તે લાંબુ અને પૂર્ણ જીવન જીવ્યો પછી તે મૃત્યુ પામ્યોં. અને તેના દીકર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ાવ અને યાકૂબે તેને તેના પિતા ઇબ્રાહિમને જ્યાં દફનાવ્યા હતા ત્યાં દફન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દેવે તેને કહ્યું, “હું સર્વસમર્થ દેવ છું. હું તને આશીર્વાદ આપું છું, તને ઘણા સંતાનો થાઓ અને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ંશજો વધો. એક મહાનરાષ્ટ બનો, જાઓ તમાંરાથી બીજા રાષ્ટ તથા રાજાઓ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ેં ઇબ્રાહિમ અને ઇસહાકને જે વિશેષ ભૂમિ આપી હતી તે હવે હું તમને તથા તમાંરા વંશજોને આપુ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દેવ અંર્તધ્યાન થઈ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ાકૂબે તે જગ્યા પર જયાં દેવે તેની સાથે વાત કરી હતી ત્યાં, એક સ્માંરકસ્તંભ ઊભો કર્યો અને તેન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પેયાર્પણ અપીર્ અને તેલનો અભિષેક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ને તે જગ્યાનું નામ બેથેલ પાડ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યાકૂબ અને તેના માંણસોએ બેથેલ છોડયું. અને જ્યારે તેઓ એફ્રાથથી હજી થોડે અંતરે હતા ત્યાં જ રાહેલ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સૂતિની પીડા શરૂ થ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રંતુ રાહેલને કષ્ટાતી જોઈને દાઈએ તેને કહ્યું, “રાહેલ, તું ડરીશ નહિ, કારણ કે આ વખતે પણ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ને જન્મ આપી રહ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ુત્રને જન્મ આપતી વખતે રાહેલનું અવસાન થયું. જીવ જતાં જતાં તેણે તેનું નામ ‘બેનોની’ પાડ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તેના પિતા યાકૂબે તેનું નામ ‘બિન્યામીન’ પાડ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આમ, રાહેલનું અવસાન થયું અને તેને એફ્રાથ, એટલે કે, બેથલેહેમને રસ્તે દફનાવવામાં આ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ાકૂબે તેની કબર પર એક આધારસ્તંભ ઊભો કર્યો, અને તે આધારસ્તંભ આજે પણ રાહેલની કબરના સ્તંભ તરીકે ઊભ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છી ઈસ્રાએલ આગળ વધ્યો. તેણે એદેર સ્તંભની બરાબર દક્ષિણમાં મુકામ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ઇસ્રાએલ ત્યાં થોડો સમય રોકાયો. જયારે તે ત્યાં હતો ત્યારે રૂબેન ઇસ્રાએલની દાસી બિલ્હાહ સાથે સૂ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ો. ઇસ્રાએલે જયારે આ જાણ્યું ત્યારે તે બહું જ ગુસ્સે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યાકૂબને બાર પુત્રો હતા: લેઆહના પેટે જન્મેલા પુત્રો છ હતા: રૂબેન, શિમયોન, લેવી, યહૂદા, ઈસ્સાખ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ઝબુલોન. યાકૂબના પહેલા ખોળાનો પુત્ર રૂબે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ની પત્ની રાહેલના બે પુત્રો હતા: યૂસફ અને બિન્યામી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રાહેલની દાસી બિલ્હાહને પેટે જન્મેલા બે પુત્રો હતા: દાન અને નફતાલ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અને લેઆહની દાસી ઝિલ્પાહથી જન્મેલા બે પુત્રો હતા: ગાદ અને આશેર.આ બધા યાકૂબના પુત્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દ્દાંનારામમાં જન્મેલ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2026-10-20T01:27:30Z</dcterms:created>
  <dcterms:modified xsi:type="dcterms:W3CDTF">2026-10-20T01:27:30Z</dcterms:modified>
  <dc:title>ઉત્પત્તિ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