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presProps" Target="presProps.xml"/>
  <Relationship Id="rId58" Type="http://schemas.openxmlformats.org/officeDocument/2006/relationships/viewProps" Target="viewProps.xml"/>
  <Relationship Id="rId59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யூதாவின் ராஜாவாகிய யோசபாத்தின் பதினெட்டாம் வருஷத்தில் ஆகாபின் குமாரனாகிய யோராம் சமாரியாவிலே இஸ்ரவேலின்மேல் ராஜாவாகிப் பன்னிரண்டு; வருஷம் ராஜ்யபாரம்பண்ணி,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யூதாவின் ராஜாவாகிய யோசபாத்தின் பதினெட்டாம் வருஷத்தில் ஆகாபின் குமாரனாகிய யோராம் சமாரியாவிலே இஸ்ரவேலின்மேல் ராஜாவாகிப் பன்னிரண்டு; வருஷம் ராஜ்யபாரம்பண்ணி,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கர்த்தரின் பார்வைக்குப் பொல்லாப்பானதைச் செய்தான்; ஆனாலும் தன் தகப்பனைப்போலும் தன் தாயைப் போலும் அல்ல; தன் தகப்பன் பண்ணுவித்த பாகாலின் சிலையை அகற்றிவிட்டா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கர்த்தரின் பார்வைக்குப் பொல்லாப்பானதைச் செய்தான்; ஆனாலும் தன் தகப்பனைப்போலும் தன் தாயைப் போலும் அல்ல; தன் தகப்பன் பண்ணுவித்த பாகாலின் சிலையை அகற்றிவிட்டா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என்றாலும் இஸ்ரவேலைப் பாவஞ் செய்யப்பண்ணின நேபாத்தின் குமாரனாகிய யெரொபெயாமின் பாவங்களை அவன் விட்டு நீங்காமல் அவைகளிலே சிக்கிக் கொண்டிருந்தா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என்றாலும் இஸ்ரவேலைப் பாவஞ் செய்யப்பண்ணின நேபாத்தின் குமாரனாகிய யெரொபெயாமின் பாவங்களை அவன் விட்டு நீங்காமல் அவைகளிலே சிக்கிக் கொண்டிருந்தா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மோவாபின் ராஜாவாகிய மேசா ஆடுமாடுகள் பெருத்தவனாயிருந்து, இஸ்ரவேலின் ராஜாவுக்கு இலட்சம் ஆட்டுக்குட்டிகளையும், இலட்சம் குறும்பாட்டுக் கடாக்களையும் செலுத்திவந்தா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மோவாபின் ராஜாவாகிய மேசா ஆடுமாடுகள் பெருத்தவனாயிருந்து, இஸ்ரவேலின் ராஜாவுக்கு இலட்சம் ஆட்டுக்குட்டிகளையும், இலட்சம் குறும்பாட்டுக் கடாக்களையும் செலுத்திவந்தா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ஆகாப் இறந்துபோனபின் மோவாபின் ராஜா இஸ்ரவேலின் ராஜாவுக்கு விரோதமாய்க் கலகம் பண்ணினா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க்காலத்திலே யோராம் என்னும் ராஜா சமாரியாவிலிருந்து புறப்பட்டு, இஸ்ரவேலையெல்லாம் இலக்கம் பார்த்துப்போய்;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மோவாபின் ராஜா எனக்கு விரோதமாய்க் கலகம்பண்ணினான்; மோவாபியர்மேல் யுத்தம்பண்ண, என்னோடேகூட வருகிறீரா என்று யூதாவின் ராஜாவாகிய யோசபாத்தைக் கேட்டனுப்பினதற்கு; அவன் நான் வருகிறேன்; நான் தான் நீர், என்னுடைய ஜனங்கள் உம்முடைய ஜனங்கள், என்னுடைய குதிரைகள் உம்முடைய குதிரைகள் என்றா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மோவாபின் ராஜா எனக்கு விரோதமாய்க் கலகம்பண்ணினான்; மோவாபியர்மேல் யுத்தம்பண்ண, என்னோடேகூட வருகிறீரா என்று யூதாவின் ராஜாவாகிய யோசபாத்தைக் கேட்டனுப்பினதற்கு; அவன் நான் வருகிறேன்; நான் தான் நீர், என்னுடைய ஜனங்கள் உம்முடைய ஜனங்கள், என்னுடைய குதிரைகள் உம்முடைய குதிரைகள் என்றா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மோவாபின் ராஜா எனக்கு விரோதமாய்க் கலகம்பண்ணினான்; மோவாபியர்மேல் யுத்தம்பண்ண, என்னோடேகூட வருகிறீரா என்று யூதாவின் ராஜாவாகிய யோசபாத்தைக் கேட்டனுப்பினதற்கு; அவன் நான் வருகிறேன்; நான் தான் நீர், என்னுடைய ஜனங்கள் உம்முடைய ஜனங்கள், என்னுடைய குதிரைகள் உம்முடைய குதிரைகள் என்றா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எந்த வழியாய்ப் போவோம் என்று கேட்டான்; அதற்கு அவன்: ஏதோம் வனாந்தரவழியாய் என்றா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ப்படியே இஸ்ரவேலின் ராஜாவும் யூதாவின் ராஜாவும் ஏதோமின் ராஜாவும் சேர்ந்து போனார்கள்; ஆனாலும் அவர்கள் ஏழுநாள் சுற்றித்திரிந்தபோது, அவர்களைப் பின்செல்லுகிற இராணுவத்துக்கும் மிருகஜீவன்களுக்கும் தண்ணீர் இல்லாமற்போயிற்று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ப்படியே இஸ்ரவேலின் ராஜாவும் யூதாவின் ராஜாவும் ஏதோமின் ராஜாவும் சேர்ந்து போனார்கள்; ஆனாலும் அவர்கள் ஏழுநாள் சுற்றித்திரிந்தபோது, அவர்களைப் பின்செல்லுகிற இராணுவத்துக்கும் மிருகஜீவன்களுக்கும் தண்ணீர் இல்லாமற்போயிற்று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ப்பொழுது இஸ்ரவேலின் ராஜா: ஐயோ, இந்த மூன்று ராஜாக்களையும் கர்த்தர் மோவாபியரின் கையில் ஒப்புக்கொடுக்க வரவழைத்தாரே என்றா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ப்பொழுது இஸ்ரவேலின் ராஜா: ஐயோ, இந்த மூன்று ராஜாக்களையும் கர்த்தர் மோவாபியரின் கையில் ஒப்புக்கொடுக்க வரவழைத்தாரே என்றா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ப்பொழுது யோசபாத்: நாம் கர்த்தரிடத்தில் விசாரிக்கும்படி கர்த்தருடைய தீர்க்கதரிசி ஒருவரும் இங்கே இல்லையா என்று கேட்டதற்கு, எலியாவின் கைகளுக்குத் தண்ணீர் வார்த்த சாப்பாத்தின் குமாரனாகிய எலிசா இங்கே இருக்கிறான் என்று இஸ்ரவேல் ராஜாவின் ஊழியக்காரரில் ஒருவன் மறுமொழியாகச் சொன்னா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ப்பொழுது யோசபாத்: நாம் கர்த்தரிடத்தில் விசாரிக்கும்படி கர்த்தருடைய தீர்க்கதரிசி ஒருவரும் இங்கே இல்லையா என்று கேட்டதற்கு, எலியாவின் கைகளுக்குத் தண்ணீர் வார்த்த சாப்பாத்தின் குமாரனாகிய எலிசா இங்கே இருக்கிறான் என்று இஸ்ரவேல் ராஜாவின் ஊழியக்காரரில் ஒருவன் மறுமொழியாகச் சொன்னா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ப்பொழுது யோசபாத்: நாம் கர்த்தரிடத்தில் விசாரிக்கும்படி கர்த்தருடைய தீர்க்கதரிசி ஒருவரும் இங்கே இல்லையா என்று கேட்டதற்கு, எலியாவின் கைகளுக்குத் தண்ணீர் வார்த்த சாப்பாத்தின் குமாரனாகிய எலிசா இங்கே இருக்கிறான் என்று இஸ்ரவேல் ராஜாவின் ஊழியக்காரரில் ஒருவன் மறுமொழியாகச் சொன்னா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ப்பொழுது யோசபாத் அவனை நோக்கி: கர்த்தருடைய வார்த்தை அவனிடத்தில் இருக்கிறது என்றான்; இஸ்ரவேலின் ராஜாவும் யோசபாத்தும் ஏதோமின் ராஜாவும் அவனிடத்தில் போனார்கள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ப்பொழுது யோசபாத் அவனை நோக்கி: கர்த்தருடைய வார்த்தை அவனிடத்தில் இருக்கிறது என்றான்; இஸ்ரவேலின் ராஜாவும் யோசபாத்தும் ஏதோமின் ராஜாவும் அவனிடத்தில் போனார்கள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எலிசா இஸ்ரவேலின் ராஜாவைப் பார்த்து: எனக்கும் உமக்கும் என்ன? நீர் உம்முடைய தகப்பனின் தீர்க்கதரிசிகளிடத்திலும், உம்முடைய தாயாரின் தீர்க்கதரிசிகளிடத்திலும் போம் என்றான். அதற்கு இஸ்ரவேலின் ராஜா: அப்படியல்ல, கர்த்தர் இந்த மூன்று ராஜாக்களையும் மோவாபியரின் கையில் ஒப்புக்கொடுக்கிறதற்கு வரவழைத்தார் என்றா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எலிசா இஸ்ரவேலின் ராஜாவைப் பார்த்து: எனக்கும் உமக்கும் என்ன? நீர் உம்முடைய தகப்பனின் தீர்க்கதரிசிகளிடத்திலும், உம்முடைய தாயாரின் தீர்க்கதரிசிகளிடத்திலும் போம் என்றான். அதற்கு இஸ்ரவேலின் ராஜா: அப்படியல்ல, கர்த்தர் இந்த மூன்று ராஜாக்களையும் மோவாபியரின் கையில் ஒப்புக்கொடுக்கிறதற்கு வரவழைத்தார் என்றா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எலிசா இஸ்ரவேலின் ராஜாவைப் பார்த்து: எனக்கும் உமக்கும் என்ன? நீர் உம்முடைய தகப்பனின் தீர்க்கதரிசிகளிடத்திலும், உம்முடைய தாயாரின் தீர்க்கதரிசிகளிடத்திலும் போம் என்றான். அதற்கு இஸ்ரவேலின் ராஜா: அப்படியல்ல, கர்த்தர் இந்த மூன்று ராஜாக்களையும் மோவாபியரின் கையில் ஒப்புக்கொடுக்கிறதற்கு வரவழைத்தார் என்றா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தற்கு எலிசா: நான் யூதாவின் ராஜாவாகிய யோசபாத்தின் முகத்தைப் பாராதிருந்தால் நான் உம்மை நோக்கவுமாட்டேன், உம்மைப் பார்க்கவுமாட்டேன் என்று சேனைகளுடைய கர்த்தருக்கு முன்நிற்கிற நான் அவருடைய ஜீவனைக்கொண்டு சொல்லுகிறே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தற்கு எலிசா: நான் யூதாவின் ராஜாவாகிய யோசபாத்தின் முகத்தைப் பாராதிருந்தால் நான் உம்மை நோக்கவுமாட்டேன், உம்மைப் பார்க்கவுமாட்டேன் என்று சேனைகளுடைய கர்த்தருக்கு முன்நிற்கிற நான் அவருடைய ஜீவனைக்கொண்டு சொல்லுகிறே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இப்போதும் ஒரு சுரமண்டல வாத்தியக்காரனை என்னிடத்தில் கொண்டுவாருங்கள் என்றான்; சுரமண்டல வாத்தியக்காரன் வந்து வாசித்தபோது கர்த்தருடைய கரம் அவன்மேல் இறங்கி,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இப்போதும் ஒரு சுரமண்டல வாத்தியக்காரனை என்னிடத்தில் கொண்டுவாருங்கள் என்றான்; சுரமண்டல வாத்தியக்காரன் வந்து வாசித்தபோது கர்த்தருடைய கரம் அவன்மேல் இறங்கி,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வன்: கர்த்தர் உரைக்கிறது என்னவென்றால், இந்தப் பள்ளத்தாக்கிலே எங்கும் வாய்க்கால்களை வெட்டுங்கள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நீங்கள் காற்றையும் காணமாட்டீர்கள், மழையையும் காணமாட்டீர்கள்; ஆனாலும் நீங்களும் உங்கள் ஆடு மாடுகளும் உங்கள் மிருகஜீவன்களும் குடிக்கும்படிக்கு, இந்தப் பள்ளத்தாக்கு தண்ணீரால் நிரப்பப்படும் என்று கர்த்தர் சொல்லுகிறார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நீங்கள் காற்றையும் காணமாட்டீர்கள், மழையையும் காணமாட்டீர்கள்; ஆனாலும் நீங்களும் உங்கள் ஆடு மாடுகளும் உங்கள் மிருகஜீவன்களும் குடிக்கும்படிக்கு, இந்தப் பள்ளத்தாக்கு தண்ணீரால் நிரப்பப்படும் என்று கர்த்தர் சொல்லுகிறார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இது கர்த்தரின் பார்வைக்கு அற்பகாரியம்; மோவாபியரையும் உங்கள் கையிலே ஒப்புக்கொடுப்பார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நீங்கள் சகல கோட்டைகளையும் சகல சிறந்த பட்டணங்களையும் தகர்த்து, நல்ல மரங்களையெல்லாம் வெட்டி, நீரூற்றுகளையெல்லாம் தூர்த்து, நல்ல நிலத்தையெல்லாம் கல்மேடுகளாக்கிக் கெடுப்பீர்கள் என்றான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நீங்கள் சகல கோட்டைகளையும் சகல சிறந்த பட்டணங்களையும் தகர்த்து, நல்ல மரங்களையெல்லாம் வெட்டி, நீரூற்றுகளையெல்லாம் தூர்த்து, நல்ல நிலத்தையெல்லாம் கல்மேடுகளாக்கிக் கெடுப்பீர்கள் என்றான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மறுநாள் காலமே பலிசெலுத்தப்படும் நேரத்தில், இதோ, தண்ணீர் ஏதோம் தேசவழியாய் வந்ததினால் தேசம் தண்ணீரால் நிரம்பிற்று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தங்களோடு யுத்தம்பண்ண ராஜாக்கள் வருகிறதை மோவாபியரெல்லாரும் கேட்டபோது, அவர்கள் ஆயுதம் தரிக்கத்தக்க வயதுள்ளவர்களையும், அதற்கு மேல் தரமானவர்கள் எல்லாரையும் கூட்டி அழைத்துக் கொண்டுவந்து எல்லையிலே நின்றார்கள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தங்களோடு யுத்தம்பண்ண ராஜாக்கள் வருகிறதை மோவாபியரெல்லாரும் கேட்டபோது, அவர்கள் ஆயுதம் தரிக்கத்தக்க வயதுள்ளவர்களையும், அதற்கு மேல் தரமானவர்கள் எல்லாரையும் கூட்டி அழைத்துக் கொண்டுவந்து எல்லையிலே நின்றார்கள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மோவாபியர் அதிகாலமே எழுந்தபோது சூரியன் தண்ணீரின் மேல் பிரகாசித்ததினால் அந்தத் தண்ணீர் அவர்களுக்கு இரத்தம்போல் சிவப்பாய்க் காணப்பட்டது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மோவாபியர் அதிகாலமே எழுந்தபோது சூரியன் தண்ணீரின் மேல் பிரகாசித்ததினால் அந்தத் தண்ணீர் அவர்களுக்கு இரத்தம்போல் சிவப்பாய்க் காணப்பட்டது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தினால் அவர்கள்: இது இரத்தம், அந்த ராஜாக்கள் தங்களைத் தாங்களே ஒருவரை ஒருவர் வெட்டிக்கொண்டு மாண்டுபோனார்கள்; ஆதலால் மோவாபியரே, கொள்ளைக்கு வாருங்கள் என்று சொன்னார்கள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தினால் அவர்கள்: இது இரத்தம், அந்த ராஜாக்கள் தங்களைத் தாங்களே ஒருவரை ஒருவர் வெட்டிக்கொண்டு மாண்டுபோனார்கள்; ஆதலால் மோவாபியரே, கொள்ளைக்கு வாருங்கள் என்று சொன்னார்கள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வர்கள் இஸ்ரவேலின் பாளயத்திற்கு வந்தபோதோவெனில், இஸ்ரவேலர் எழும்பி, மோவாபியரைத் தங்களுக்கு முன்பாக ஓடிப்போகத்தக்கதாய் முறியஅடித்து, அவர்கள் தேசத்திற்குள் புகுந்து, அங்கேயும் மோவாபியரை முறிய அடித்து,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வர்கள் இஸ்ரவேலின் பாளயத்திற்கு வந்தபோதோவெனில், இஸ்ரவேலர் எழும்பி, மோவாபியரைத் தங்களுக்கு முன்பாக ஓடிப்போகத்தக்கதாய் முறியஅடித்து, அவர்கள் தேசத்திற்குள் புகுந்து, அங்கேயும் மோவாபியரை முறிய அடித்து,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பட்டணங்களை இடித்து, சகல நல்ல நிலத்திலும் கல்லெறிந்து நிரப்பி, நீரூற்றுகளையெல்லாம் தூர்த்து, நல்ல மரங்களையெல்லாம் வெட்டிப்போட்டார்கள்; கிராரேசேத்திலே மாத்திரம் அதின் மதில்கள் இன்னும் இடிபடாதிருக்கிறபோது; கவண்காரர் அதைச் சுற்றிக்கொண்டு அதையும் சேதமாக்கினார்கள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பட்டணங்களை இடித்து, சகல நல்ல நிலத்திலும் கல்லெறிந்து நிரப்பி, நீரூற்றுகளையெல்லாம் தூர்த்து, நல்ல மரங்களையெல்லாம் வெட்டிப்போட்டார்கள்; கிராரேசேத்திலே மாத்திரம் அதின் மதில்கள் இன்னும் இடிபடாதிருக்கிறபோது; கவண்காரர் அதைச் சுற்றிக்கொண்டு அதையும் சேதமாக்கினார்கள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பட்டணங்களை இடித்து, சகல நல்ல நிலத்திலும் கல்லெறிந்து நிரப்பி, நீரூற்றுகளையெல்லாம் தூர்த்து, நல்ல மரங்களையெல்லாம் வெட்டிப்போட்டார்கள்; கிராரேசேத்திலே மாத்திரம் அதின் மதில்கள் இன்னும் இடிபடாதிருக்கிறபோது; கவண்காரர் அதைச் சுற்றிக்கொண்டு அதையும் சேதமாக்கினார்கள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பட்டணங்களை இடித்து, சகல நல்ல நிலத்திலும் கல்லெறிந்து நிரப்பி, நீரூற்றுகளையெல்லாம் தூர்த்து, நல்ல மரங்களையெல்லாம் வெட்டிப்போட்டார்கள்; கிராரேசேத்திலே மாத்திரம் அதின் மதில்கள் இன்னும் இடிபடாதிருக்கிறபோது; கவண்காரர் அதைச் சுற்றிக்கொண்டு அதையும் சேதமாக்கினார்கள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யுத்தம் மும்முரமாகிறதென்று மோவாபியரின் ராஜா கண்டபோது, அவன் ஏதோமின் ராஜாவின்மேல் வலுமையாய் விழுகிறதற்குப் பட்டயம் உருவுகிற எழுநூறுபேரைக் கூட்டிக்கொண்டு போனான்; ஆனாலும் அவர்களாலே கூடாமற்போயிற்று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யுத்தம் மும்முரமாகிறதென்று மோவாபியரின் ராஜா கண்டபோது, அவன் ஏதோமின் ராஜாவின்மேல் வலுமையாய் விழுகிறதற்குப் பட்டயம் உருவுகிற எழுநூறுபேரைக் கூட்டிக்கொண்டு போனான்; ஆனாலும் அவர்களாலே கூடாமற்போயிற்று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ப்பொழுது அவன் தன் ஸ்தானத்தில் ராஜாவாகப்போகிற தன் சேஷ்டபுத்திரனைப் பிடித்து, அலங்கத்தின்மேல் அவனைச் சர்வாங்க தகனமாக பலியிட்டான்; அப்பொழுது இஸ்ரவேலர்மேல் கடுங்கோபம் மூண்டதினால், அவர்கள் அவனைவிட்டுப் புறப்பட்டு, தங்கள் தேசத்திற்குத் திரும்பி விட்டார்கள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ப்பொழுது அவன் தன் ஸ்தானத்தில் ராஜாவாகப்போகிற தன் சேஷ்டபுத்திரனைப் பிடித்து, அலங்கத்தின்மேல் அவனைச் சர்வாங்க தகனமாக பலியிட்டான்; அப்பொழுது இஸ்ரவேலர்மேல் கடுங்கோபம் மூண்டதினால், அவர்கள் அவனைவிட்டுப் புறப்பட்டு, தங்கள் தேசத்திற்குத் திரும்பி விட்டார்க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745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3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అహాబు కుమారుడైన యెహోరాము యూదా రాజైన యెహోషాపాతు ఏలుబడిలో పదునెనిమిదవ సంవత్సరమందు షోమ్రోనుల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3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ఇశ్రాయేలువారికి రాజై పండ్రెండు సంవత్సరములు ఏల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ఇతడు తన తలి దండ్రులు చేసిన ప్రకారము చేయక, తన తండ్రి నిలిపిన బయలుదేవతా స్తంభమును తీసివేసెను గా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3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ోవా దృష్టికి చెడుతనము చేయుట మానకుండె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3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ఇశ్రాయేలు వారు పాపము చేయుటకు కారకుడగు నెబాతు కుమారుడైన యరొబాము చేసిన పాపములను విడువక చేయుచున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3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చ్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3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మోయాబు రాజైన మేషా అనేకమైన మందలుగల వాడై లక్ష గొఱ్ఱపిల్లలను బొచ్చుగల లక్ష గొఱ్ఱపొట్టేళ్ల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3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ఇశ్రాయేలురాజునకు పన్నుగా ఇచ్చుచుండువాడ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3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అయితే అహాబు మరణమైన తరువాత మోయాబురాజు ఇశ్రాయేలురాజుమీద తిరుగుబాటు చేయ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3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యెహో రాము షోమ్రోనులోనుండి బయలుదేరి ఇశ్రాయేలువారినందరిని సమకూర్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3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యూదారాజైన యెహోషా పాతునకు వర్తమానము పంపిమోయా బురాజు నామీద తిరుగుబాటు చేసియున్నాడు; నీవు వచ్చ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3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ాతోకూడ మోయాబీయులతో యుద్ధము చేసెదవా అని యడుగగా అతడునేను నీవాడనైయున్నాను, నా జనులు నీ జనులే, న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3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గుఱ్ఱములు నీ గుఱ్ఱములే; నేను బయలుదేరి వచ్చెదనని ప్రత్యుత్తరమిచ్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3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మనము ఏ మార్గమున పోవుదమని యెహోషాపాతు అడుగగా అతడుఎదోము అరణ్య మార్గమున పోవుదుమని చెప్ప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3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ఇశ్రాయేలురాజును యూదారాజును ఎదోమురాజును బయలుదేరి యేడు దిన ములు చుట్టు తిరిగిన తరువాత, వారిత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3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ూడనున్న దండువారికిని పశువులకును నీళ్లు లేకపోయ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3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ఇశ్రా యేలురాజుకటకటా ముగ్గురు రాజులమైన మనలను మోయాబీయులచేతికి అప్పగింపవలెనని యెహోవా మనల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3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ిలిచెనన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3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​యెహోషా పాతు అతనిద్వారా మనము యెహోవాయొద్ద విచారణచేయుటకు యెహోవా ప్రవక్తలలో ఒకడైనను ఇచ్చట లేడా అ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3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డిగెను. అంతట ఇశ్రాయేలురాజు సేవకులలో ఒకడుఏలీయా చేతులమీద నీళ్లుపోయుచు వచ్చిన1షాపాతు కుమారుడైన ఎలీష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3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ఇక్కడ ఉన్నాడని చెప్ప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3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యహోషాపాతు యెహోవా ఆజ్ఞ యితని ద్వారామనకు దొరుకుననెను. ఇశ్రాయేలురాజును యెహోషాపాతును ఎదోమురాజ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3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తని యొద్దకుపో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3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ఎలీషా ఇశ్రాయేలురాజును చూచినాతో నీకు నిమిత్తమేమి? నీ తలిదండ్రులుంచుకొనిన ప్రవక్తలయొద్దకు పొమ్మ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3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ెప్పెను.ఆలాగనవద్దు, మోయాబీయులచేతికి అప్పగింపవలెనని యెహోవా, రాజులమైన మా ముగ్గురిని పిలిచెన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3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ఇశ్రాయేలురాజు అతనితో అనినప్పుడ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3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ఎలీషా ఇట్లనెనుఎవని సన్నిధిని నేను నిలువబడియున్నానో, ఇశ్రాయేలు దేవుడైన ఆ యెహోవా జీవముతోడ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3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ూదారాజైన యెహోషా పాతును నేను గౌరవము చేయనియెడల నిన్ను చూచుటకైనను లక్ష్యపెట్టుటకైనను ఒప్పకపోద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3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నాయొద్దకు వీణ వాయించగల యొకనిని తీసి కొనిరమ్ము. వాద్యకు డొకడు వచ్చి వాయించుచుండగా యెహోవా హస్తము2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3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తనిమీదికి వచ్చెను గనుక అతడు ఈ మాట ప్రకటన చేస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3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యెహోవా సెలవిచ్చినదేమనగాఈ లోయలో చాలా గోతులను త్రవ్వించుడి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3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యెహోవా సెలవిచ్చునదేమనగాగాలియే గాని వర్షమే గాని రాక పోయినను, మీరును మీ మందలును మీ పశువుల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3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్రాగుటకు ఈ లోయ నీళ్లతో నిండ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3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ఇది యెహోవా దృష్టికి అల్పమే, ఆయన మోయాబీయులను మీచేతికి అప్పగించ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3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​మీరు ప్రాకారములుగల ప్రతి పట్టణమును రమ్యమైన ప్రతి పట్టణమును కొల్లబెట్టి, మంచి చెట్లనెల్ల నరికి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3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ీళ్ల బావులన్నిటిని పూడ్చి, సమస్తమైన మంచి భూములను రాళ్లతో నెరిపివేయుదురు అన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3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ఉదయ నైవేద్యము అర్పించు సమయమందు నీళ్లు ఎదోము మార్గమున రాగా దేశము నీళ్లతో నిండ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3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తమతో యుద్ధము చేయుటకు రాజులు వచ్చియున్నారని మోయాబీయులు విని, అల్పులనేమి ఘనులనేమి ఆయుధముల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3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ధరించుకొనగల వారినందరిని సమకూర్చు కొని దేశపు సరిహద్దునందు నిలిచ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3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ఉదయమందు వీరు లేచినప్పుడు సూర్యుడు నీళ్లమీద ప్రకాశింపగా, అవతలి నీళ్లు మోయాబీయులకు రక్తమువల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3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నబడె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3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గనుక వారు అది రక్తము సుమా; రాజులు ఒకరినొకరు హతము చేసికొని నిజముగా హతులైరి; మోయాబీయులారా, దోపుడ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3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ొమ్ము పట్టుకొందము రండని చెప్పుకొన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3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వారు ఇశ్రాయేలువారి దండుదగ్గరకు రాగా ఇశ్రాయేలీయులు లేచి వారిని హతము చేయుచుండిరి గనుక మోయాబీయుల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3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ారియెదుట నిలువలేక పారిపోయిరి; ఇశ్రా యేలీయులు వారి దేశములో చొరబడి మోయాబీయులను హతము చేస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3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మరియు వారు పట్టణములను పడ గొట్టి, సమస్తమైన మంచి భూభాగములమీదను తలయొక రాయి వేసి నింపి, నీళ్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3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బావులన్నిటిని పూడ్చి, మంచి చెట్లన్నిటిని నరికివేసిరి. కీర్హరెశెతు పట్టణమును మాత్రము వార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3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ిడిచిపెట్టిరి గనుక దాని ప్రాకారము నిలిచి యుండెను గాని వడిసెలలు విసరువారు దాని చుట్టుకొని రాళ్ల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3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ిసరుచు వచ్చ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3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​మోయాబురాజు యుద్ధము బహు కఠినముగా జరుగుట చూచి కత్తిదూయు ఏడువందల మందిని ఏర్పరచుకొని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3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దోమురాజునొద్దకు తీసికొని పోవు టకు యత్నించెను గాని అది వారివలన కాకపోయ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3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​అప్పుడతడు తనకు మారుగా ఏలవలసిన తన జ్యేష్ఠ కుమారుని తీసికొని, పట్టణపు ప్రాకారముమీద దహన బలి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3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ర్పిం పగా ఇశ్రాయేలు వారిమీదికి కోపము బహుగా వచ్చెను గనుక వారు అతనిని విడిచి తమ దేశమునకు మరలిపోయ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3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">
  <a:themeElements>
    <a:clrScheme name="Theme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2026-10-20T04:39:38Z</dcterms:created>
  <dcterms:modified xsi:type="dcterms:W3CDTF">2026-10-20T04:39:38Z</dcterms:modified>
  <dc:title>2 రాజులు : 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