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702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சாமி நல்லவரு எல்லோருக்கும் இரட்சகரு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ம் யாவும் மன்னித்தாரு ….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்ம சாபங்கள் எல்லாம் தள்ளிட்டாரு ….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ல்லவரு! நல்லவரு! நன்மைகளை செய்பவரு …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ல்லவரு! வல்லவரு! வார்த்தையிலே வல்லவரு!…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்புதரு! அற்புதரு! அதிசயம் செய்பவரு! …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சாமி நல்லவரு எல்லோருக்கும் இரட்சகர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கட்டப்பட்ட மனிதர்களின் கட்டவீழ்க்கும் கர்த்த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யப்பட்ட பிள்ளைகளின் காயங்களை ஆற்றுப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ல்வாரி இரத்தத்தை ஊற்றிடுவார் …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வலை கண்ணீர் எல்லாம் மாற்றிடுவார் – நம்ம ….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ல்லவரு! நல்லவரு! நன்மைகளை செய்பவரு ….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ல்லவரு! வல்லவரு! வார்த்தையிலே வல்லவரு!…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்புதரு! அற்புதரு! அதிசயம் செய்பவரு! ….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சாமி நல்லவரு எல்லோருக்கும் இரட்சகர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சேனைகளின் கர்த்தர் பெரியவர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ேதமின்றி நம்மைக் காப்பவர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லுவையில் சாத்தானை ஜெயித்தவர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ரணத்தை ஜெயமாக்கி எழுந்தவர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ுத்தத்தி;ல் இயேசு வல்லவராம் …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லா ஜனத்துக்கும் இரட்சகராம் – இயேசு …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ல்லவரு! நல்லவரு! நன்மைகளை செய்பவரு …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ல்லவரு! வல்லவரு! வார்த்தையிலே வல்லவரு!…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்புதரு! அற்புதரு! அதிசயம் செய்பவரு! ….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சாமி நல்லவரு எல்லோருக்கும் இரட்சகர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2026-10-24T14:59:05Z</dcterms:created>
  <dcterms:modified xsi:type="dcterms:W3CDTF">2026-10-24T14:59:05Z</dcterms:modified>
  <dc:title>துதிப் பாடல்கள் : 437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