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தோமியரின் தகப்பனாகிய ஏசாவின் வம்சவரலாற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சா கானான் தேசத்துப் பெண்களில் ஏத்தியனான ஏலோனின் குமாரத்தியாகிய ஆதாளையும், ஏவியனாகிய சிபியோனின் குமாரத்தியும் ஆனாகின் குமாரத்தியுமாகிய அகோலிபாமாள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மவேலின் குமாரத்தியும் நெபாயோத்தின் சகோதரியுமாகிய பஸ்மாத்தையும் விவாகம்பண்ணிய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தாள் ஏசாவுக்கு எலீப்பாசைப் பெற்றாள்; பஸ்மாத்து ரெகுவேலைப் பெற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கோலிபாமாள் எயூஷையும், யாலாமையும், கோராகையும் பெற்றாள்; இவர்களே ஏசாவுக்குக் கானான் தேசத்திலே பிறந்த குமார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சா தன் மனைவிகளையும், தன் குமாரரையும், தன் குமாரத்திகளையும், தன் வீட்டிலுள்ள யாவரையும், தன் ஆடுமாடுகளையும், மற்ற ஜீவஜந்துக்கள் யாவையும் தான் கானான் தேசத்திலே சம்பாதித்த ஆஸ்தி முழுவதையும் சேர்த்துக்கொண்டு, தன் சகோதரனாகிய யாக்கோபை விட்டுப் பிரிந்து வேறே தேசத்துக்குப்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சம்பத்து மிகுதியாயிருந்தபடியினால் அவர்கள் ஒருமித்துக் குடியிருக்கக் கூடாமற்போயிற்று; அவர்களுடைய மந்தைகளினிமித்தமாய் அவர்கள் தங்கியிருந்த பூமி அவர்களைத் தாங்கக் கூடாதத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ஏசா சேயீர்மலையில் குடியேறினான்; ஏசாவுக்கு ஏதோம் என்று பே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யீர்மலையில் இருக்கிற ஏதோமியருடைய தகப்பனாகிய ஏசாவின் சந்ததிகள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சாவின் குமாரருடைய நாமங்களுமாவன: ஏசாவின் மனைவியாகிய ஆதாளுடைய குமாரனுக்கு எலீப்பாஸ் என்று பேர்; ஏசாவின் மனைவியாகிய பஸ்மாத்துடைய குமாரனுக்கு ரெகுவேல் என்று பே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லீப்பாஸின் குமாரர், தேமான், ஓமார், செப்போ, கத்தாம் கேனாஸ் என்பவ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ம்னாள் ஏசாவின் குமாரனாகிய எலீப்பாசுக்கு மறுமனையாட்டியாயிருந்து, எலீப்பாசுக்கு அமலேக்கைப் பெற்றாள்; இவர்களே ஏசாவின் மனைவியாகிய ஆதாளுடைய புத்திர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ம்னாள் ஏசாவின் குமாரனாகிய எலீப்பாசுக்கு மறுமனையாட்டியாயிருந்து, எலீப்பாசுக்கு அமலேக்கைப் பெற்றாள்; இவர்களே ஏசாவின் மனைவியாகிய ஆதாளுடைய புத்திர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ெகுவேலுடைய குமாரர், நகாத், செராகு, சம்மா, மீசா என்பவர்கள்; இவர்களே ஏசாவின் மனைவியாகிய பஸ்மாத்தின் புத்திர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ெகுவேலுடைய குமாரர், நகாத், செராகு, சம்மா, மீசா என்பவர்கள்; இவர்களே ஏசாவின் மனைவியாகிய பஸ்மாத்தின் புத்திர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பியோனின் குமாரத்தியும் ஆனாகின் குமாரத்தியுமான அகோலிபாமாள் என்கிற ஏசாவின் மனைவி எயூஷ், யாலாம், கோராகு என்னும் புத்திரரை ஏசாவுக்குப் பெற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சாவின் குமாரரில் தோன்றிய பிரபுக்களாவன: ஏசாவுக்கு மூத்தமகனாகிய எலீப்பாசுடைய குமாரரில் தேமான் பிரபு, ஓமார் பிரபு, செப்போ பிரபு, கேனாஸ் பிரப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ோராகு பிரபு, கத்தாம் பிரபு, அமலேக்கு பிரபு என்பவர்கள்; இவர்கள் ஏதோம் தேசத்தில் எலீப்பாசின் சந்ததியும் ஆதாளின் குமாரருமாயிருந்த பிரபுக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ஏசாவின் குமாரனாகிய ரெகுவேலின் புத்திரரில் நகாத் பிரபு, செராகு பிரபு, சம்மா பிரபு, மீசா பிரபு என்பவர்கள்; இவர்கள் ஏதோம் தேசத்தில் ரெகுவேலின் சந்ததியும் ஏசாவின் மனைவியாகிய பஸ்மாத்தின் குமாரருமாயிருந்த பிரபுக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சாவின் மனைவியாகிய அகோலிபாமாளின் குமாரர், எயூஷ் பிரபு, யாலாம் பிரபு, கோராகு பிரபு, என்பவர்கள்; இவர்கள் ஆனாகின் குமாரத்தியும் ஏசாவுடைய மனைவியுமாகிய அகோலிபாமாளின் சந்ததியாயிருந்த பிரபுக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ஏதோம் என்னும் ஏசாவின் சந்ததி; இவர்களே அவர்களில் இருந்த பிரபுக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த் தேசத்தின் குடிகளாகிய ஓரியனான சேயீரின் குமாரர், லோத்தான், சோபால், சிபியோன், ஆனாக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த் தேசத்தின் குடிகளாகிய ஓரியனான சேயீரின் குமாரர், லோத்தான், சோபால், சிபியோன், ஆனாக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ிஷோன், ஏத்சேர், திஷான் என்பவர்கள்; இவர்களே ஏதோம் தேசத்தில் சேயீரின் புத்திரராகிய ஓரியருடைய சந்ததியாயிருந்த பிரபுக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லோத்தானுடைய குமாரர், ஓரி, ஏமாம் என்பவர்கள்; லோத்தானின் சகோதரி திம்னாள் என்பவ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ோபாலின் குமாரர், அல்வான், மானகாத், ஏபால், செப்போ, ஓனாம் என்ப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ிபியோனின் குமாரர், அயா, ஆனாகு என்பவர்கள்; வனாந்தரத்திலே தன் தகப்பனாகிய சிபெயோனின் கழுதைகளை மேய்க்கையில், கோவேறு கழுதைகளைக் கண்டுபிடித்த ஆனாகு இவன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னாகின் பிள்ளைகள், திஷோன், அகோலிபாமாள் என்பவர்கள்; இந்த அகோலிபாமாள் ஆனாகின் குமாரத்தி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ிஷோனுடைய குமாரர், எம்தான், எஸ்பான், இத்தரான், கெரான் என்பவ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ஏத்சேருடைய குமாரர், பில்கான், சகவான், அக்கான் என்பவ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ிஷானுடைய குமாரர், ஊத்ஸ், அரான் என்பவ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ஓரியரின் சந்ததியில் தோன்றிய பிரபுக்கள், லோத்தான் பிரபு, சோபால் பிரபு, சிபியோன் பிரபு, ஆனாகு பிரப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ிஷோன் பிரபு, ஏத்சேர் பிரபு, திஷான் பிரபு என்பவர்கள்; இவர்களே சேயீர் தேசத்திலே தங்கள் தங்கள் இடங்களில் இருந்த ஓரியர் சந்ததியான பிரபுக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மேல் ராஜாக்கள் அரசாளுகிறதற்கு முன்னே, ஏதோம் தேசத்தில் ஆண்ட ராஜாக்களாவன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ஸ்ரவேல் புத்திரர்மேல் ராஜாக்கள் அரசாளுகிறதற்கு முன்னே, ஏதோம் தேசத்தில் ஆண்ட ராஜாக்களாவன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ேயோருடைய குமாரனாகிய பேலா ஏதோமிலே அரசாண்டான்; அவனுடைய பட்டணத்துக்குத் தின்காபா என்று 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ேலா மரித்தபின், போஸ்றா பட்டணத்தானாகிய சேராகுடைய குமாரனாகிய யோபாப் அவன் பட்டத்திற்கு வந்தான்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ாப் மரித்தபின், தேமானிய தேசத்தானாகிய உஷாம் அவன் பட்டத்திற்கு வ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ஷாம் மரித்தபின், மோவாபின் நாட்டிலே மீதியானியரை முறிய அடித்த பேதாதின் குமாரனாகிய ஆதாத் அவன் பட்டத்திற்கு வந்தான்; அவனுடைய பட்டணத்துக்கு ஆவீத் என்று 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தாத் மரித்தபின், மஸ்ரேக்கா ஊரானாகிய சம்லா அவனுடைய பட்டத்திற்கு வந்த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சம்லா மரித்தபின் அங்கே இருக்கிற நதிக்குச் சமீபமான ரெகொபோத் என்னும் ஊரானாகிய சவுல் அவனுடைய பட்டத்திற்கு வ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மரித்தபின், அக்போருடைய குமாரனாகிய பாகால்கானான் அவனுடைய பட்டத்திற்கு வ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க்போருடைய குமாரனாகிய பாகால்கானான் மரித்தபின், ஆதார் அவனுடைய பட்டத்திற்கு வந்தான்; அவனுடைய பட்டணத்துக்குப் பாகு என்று பேர்; அவன் மனைவியின் பேர் மெகதபேல்; அவன் மத்ரேத்துடைய குமாரத்தியும் மேசகாவின் குமாரத்தியுமாய் இருந்த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ங்கள் பற்பல வம்சங்களின்படியேயும் வாசஸ்தலங்களின்படியேயும் நாமதேயங்களின்படியேயும் ஏசாவின் சந்ததியில் தோன்றிய பிரபுக்களுடைய நாமங்களாவன: திம்னா பிரபு, அல்வா பிரபு, ஏதேத் பிரப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கோலிபாமா பிரபு, ஏலா பிரபு, பினோன் பிரபு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கேனாஸ் பிரபு, தேமான் பிரபு, மிப்சார் பிரப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க்தியேல் பிரபு, ஈராம் பிரபு; இவர்களே தங்கள் சொந்தமான தேசத்திலே பற்பல இடங்களில் குடியிருந்த ஏதோம் சந்ததிப் பிரபுக்கள்; இந்த ஏதோமியருக்குத் தகப்பன் ஏச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એસાવ ઉફેર્ અદોમના વંશજો આ પ્રમાંણ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સાવે કનાની સ્ત્રીઓ સાથે લગ્ન કર્યા હતા: એલોન હિત્તીની પુત્રી આદાહ, સિબઓન હિવ્વીના પુત્ર અના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ી ઓહલીબામાં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ને ઇશ્માંએલની પુત્રી નબાયોથની બહેન બાસમાંથ સાથે તેણે લગ્ન ક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દાહને એસાવથી અલીફાઝ અવતર્યો. બાસમાંથને રેઉએલ અવત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ઓહલીબામાંહને યેઉશ, યાલામ તથા કોરાહ અવતર્યો. આ કનાનમાં જન્મેલા એસાવના પુત્ર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 બાદ એસાવ પોતાની પત્નીઓ, પુત્રો, પુત્રીઓ અને પરિવારના બધાં માંણસો તથા ઢોરો અને બધાં જાનવર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કનાન દેશમાં મેળવેલી બધી માંલમિલકતને લઈને પોતાના ભાઈ યાકૂબથી દૂરના પ્રદેશમાં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મની માંલમિલકત એટલી બધી હતી કે, તેઓ ભેગા ન રહી શકે અને તેઓ જયાં રહેતા હતા તે ભૂમિ એવી હતી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ં બંનેનાં ઢોરોનો નિભાવ ન થ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આથી એસાવ સેઈરના પહાડી દેશમાં રહેવા લાગ્યો, એસાવ એ જ અદો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સાવ અદોમીઓના આદિપિતા છે. સેઈરના પહાડી પ્રદેશના અદોમીઓના વડવા એસાવના વંશજો આ પ્રમાંણ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એસાવના પુત્રોના નામ આ છે: એસાવની પત્ની આદાહનો પુત્ર અલીફાઝ, ને એસાવની પત્ની બાસમાંથ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ેઉએ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લીફાઝના પુત્રો તેમાંન, ઓમાંર, સફો, ગાતામ અને કનાઝ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િમ્ના એસાવના પુત્ર અલીફાઝની ઉપપત્ની હતી. તેને અલીફાઝથી અમાંલેક અવતર્યો હતો. આ એસાવની પત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દાહના પૌ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એસાવની પત્ની બાસમાંથનો દીકરો રેઉએલ. રેઉએલના પુત્રો નાહાથ, ઝેરાહ, શામ્માંહ અને મિઝઝાહ.આ એસા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 બાસમાંથના પૌ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િબઓનના પુત્ર અનાહની પુત્રી ઓહલીબામાંહ એસાવની પત્ની હતી. તેને એસાવથી યેઉશ, યાલામ અને કોર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તર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સાવના વંશજોમાં નીચેના સરદારો હતા.એસાવના સૌથી મોટા પુત્ર અલીફાઝના પુત્ર: સરદાર તેમાંન, સર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માંર, સરદાર સફો, સરદાર કનાઝ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ોરાહ, ગાતામ, અને અમાંલેક.આ અદોમની ભૂમિમાંના અલીફાઝના પરિવારનાં સરદારો છે. એ બધા આદાહના પૌ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સાવનો પુત્ર રેઉએલ આ પરિવારોનો આદિ પિતા હતો. રેઉએલના પુત્રો નીચે પ્રમાંણે છે: સરદાર નાહાથ, સર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ેરાહ, સરદાર શામ્માંહ, અને સરદાર મિઝઝાહ, આ અદોમના પ્રદેશમાંના રેઉએલના સરદારો છે.એ એસાવની પત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સમાંથના પૌ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સાવની પત્ની ઓહલીબામાંહના દીકરા: સરદાર યેઉશ, સરદાર યાલામ અને સરદાર કોરાહ, અનાહની પુત્રી એસા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 ઓહલીબામાંહના આ પુ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એસાવના ઉફેર્ અદોમના પુત્રો છે અને એ સરદ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સાવના પહેલાં અદોમમાં હોરી સેઈરના એ પ્રદેશમાં જ વસતા પુત્રો આ છે: લોટાન, શોબાલ, સિબઓન, અનાહ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શોન, એસેર અને દીશ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દોમ પ્રદેશમાંના હોરીઓના આ સરદારો સેઈરના પુત્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લોટાનના દીકરા હોરી અને હેમાંમ હતા. અને લોટાનની બહેન તિમ્ન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 શોબાલના પુત્રો હતા: આલ્વાન, માંનાહાથ, એબાલ, શફો અને ઓન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સિબઓનના પુત્રો: આયાહ તથા અનાહ છે. અનાહને રણપ્રદેશમાં પોતાના પિતા સિબઓનનાં ગધેડાં ચરાવતાં ગર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રણાં જડ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અને અનાહના પુત્રો આ છે: એટલે દીશોન તથા અનાહની પુત્રી ઓહલીબામાંહ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દીશોનના પુત્રો આ છે: એટલે હેમ્દાન તથા એશ્બાન તથા યિર્થાન તથા ખર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 એસેરના પુત્રો આ છે: એટલે બિલ્હાન, ઝાઅવાન તથા અક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દીશાનના પુત્રો આ છે: એટલે ઉસ તથા અરા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હોરીઓથી જે સરદારો થયા તે આ છે: એટલે લોટાન સરદાર, શોબાલ સરદાર, સિબઓન સરદાર, અનાહ સરદા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સરદાર દીશોન, સરદાર એસેર અને સરદાર દીશાન. આ સેઈરના પ્રદેશના જાતિવાર હોરીઓના સરદાર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સમયે અદોમમાં અનેક રાજાઓ હતા. ઇસ્રાએલી રાજાઓ પહેલાં અદોમના પ્રદેશ પર રાજય કરનાર રાજાઓ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હત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અદોમમાં બેઔરના પુત્ર બેલાએ રાજય કર્યુ હતું. તેના પાટનગરનું નામ દીનહાબાહ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બેલાના અવસાન બાદ બોસરાહ નગરના ઝેરાહનો પુત્ર યોબાબ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યોબાબના અવસાન બાદ તેમાંન દેશનો હુશામ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હુશામના અવસાન બાદ બદાદનો પુત્ર હદાદ ગાદીએ આવ્યો. તેણે મોઆબ પ્રદેશમાં મિધાનીઓને પરાજય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ું પાટનગર અવીથ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ત્યારબાદ હદાદનું અવસાન થયું. ને તેની જગ્યાએ માંસરેકાહમાંના સામ્લાહે રાજય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અને સામ્લાહના અવસાન બાદ નદી પાસેના રહોબોથના શાઉલે રાજય શાસ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શાઉલના અવસાન પછી આખ્બોરનો પુત્ર બાઆલ-હનાન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આખ્બોરના દીકરા બાઆલ- હનાનના અવસાન પછી હદાર ગાદીએ આવ્યો અને તેનું પાટનગર ‘પાઉ’ હતું.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નું નામ મહેટાબએલ હતું, તે મેઝાહાબની પુત્રી માંટરેદની પુત્રી થ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એસાવથી જે સરદારો થયા તેઓનાં નામ, પોતપોતાનાં પરિવાર તથા જગાઓ મુજબ તેઓના નામ આ છે: સરદ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મ્ના, સરદાર આલ્વાહ, સરદાર યથે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સરદાર ઓહલીબામાંહ, સરદાર એલાહ, સરદાર પીનો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સરદાર કનાઝ, સરદાર તેમાંન, સરદાર મિબ્સાર, સરદાર માંગ્દીએલ, અને સરદાર ઇરા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પોતપોતાના વતનના દેશ પ્રમાંણે અદોમના સરદારો છે. અદોમ લોકોનો પૂર્વજ તે જ એસા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2026-10-21T01:59:50Z</dcterms:created>
  <dcterms:modified xsi:type="dcterms:W3CDTF">2026-10-21T01:59:50Z</dcterms:modified>
  <dc:title>ઉત્પત્તિ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