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 எங்கும் மகிழ்ந்து ஆட
விண் தூதர் இசைந்து பாட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ன்னஞ்சிறு பாலகனாய்
மண்ணில் வந்த  மன்னவனாம்
அன்னைமரி  பாலகனை 
போற்ற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ோர்கள் வாழ்த்த 
மண்ணோர்கள் போற்ற 
தேவ மைந்தன் இன்று பிறந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மேய்ப்பர்கட்கு வானதூதர் செய்தி சொல்லவே
பாலகனை காண அவர் சென்றனரே
கந்தை  துணி கோலமாக
முன்னனையின் மீதினிலே
உலகத்தின் இரட்சகரை தொழுதன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வானில் புது விடிவெள்ளி தோன்றியதே
தேவ மகன் பிறப்பினை கூறியதே
ஞானிகளும் பின்சென்று
காணிக்கைகள் கொண்டு சென்று
இயேசு பாலன் முன்பாக பணிந்தன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2026-09-08T15:38:03Z</dcterms:created>
  <dcterms:modified xsi:type="dcterms:W3CDTF">2026-09-08T15:38:03Z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