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autiful star of promise, 
Beautiful morning star; 
Beaming with joy and gladness 
Over the world afa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mile on me, smile on me, 
Beautiful, beautiful morning star 
Smile on me, smile on me, 
Beautiful morning star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autiful star of promise, 
Beacon of hope and rest ; 
Lighting the couch of sorrow, 
Soothing the weary breas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autiful star of promise, 
Shining when waves are dark; 
Into its long-sought haven 
Guiding the lonely bark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autiful star of promise, 
Star of eternal love ; 
Thou wilt conduct me safely 
Home to the realms ab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2026-07-30T15:24:36Z</dcterms:created>
  <dcterms:modified xsi:type="dcterms:W3CDTF">2026-07-30T15:24:36Z</dcterms:modified>
  <dc:title>Hymn : 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