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ுக்குக் கொண்டுபோகும்படி எருசலேமிலும் யூதாவிலும் சிறைகளாய்ப் பிடித்துவைக்கப்பட்ட ஜனங்களுக்குள் விலங்கிடப்பட்டிருந்த எரேமியாவைக் காவற்சேனாதிபதியாகிய நேபுசராதான் விடுதலையாக்கி ராமாவிலிருந்து அனுப்பிவிட்டபின்பு, எரேமியாவுக்குக் கர்த்தரால் உண்டான வசனம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வற்சேனாதிபதி எரேமியாவை அழைப்பித்து, அவனை நோக்கி: உன் தேவனாகிய கர்த்தர் இந்த ஸ்தலத்துக்கு இந்தத் தீங்கு வருமென்று சொல்லியிருந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ம் சொன்னபடியே கர்த்தர் வரப்பண்ணியுமிருக்கிறார்; நீங்கள் கர்த்தருக்கு விரோதமாய்ப் பாவஞ்செய்து, அவருடைய சத்தத்துக்குச் செவிகொடாமற்போனீர்கள்; ஆகையால் உங்களுக்கு இந்தக் காரியம் வ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ோதும் இதோ, உன் கைகளிலிடப்பட்ட விலங்குகளை இன்று நீக்கிப்போட்டேன்; என்னோடேகூடப் பாபிலோனுக்கு வர உனக்கு நன்மையாய்த் தோன்றினால் வா, நான் உன்னைப் பத்திரமாய்ப் பார்த்துக்கொள்வேன்; என்னோடேகூடப் பாபிலோனுக்கு வர உனக்கு நன்றாய்த் தோன்றாவிட்டால், இருக்கட்டும்; இதோ, தேசமெல்லாம் உனக்கு முன்பாக இருக்கிறது, எவ்விடத்துக்குப்போக உனக்கு நன்மையும் செவ்வையுமாய்க் காண்கிறதோ அவ்விடத்துக்குப் போ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இன்னும் போகாமலிருக்கும்போது, அவன் இவனை நோக்கி: நீ பாபிலோன் ராஜா யூதா பட்டணங்களின்மேல் அதிகாரியாக வைத்த சாப்பானுடைய குமாரனாகிய அகிக்காமின் மகனான கெதலியாவினிடத்துக்குத் திரும்பிப்போய், அவனோடே ஜனங்களுக்குள்ளே தங்கியிரு; இல்லாவிட்டால், எவ்விடத்துக்குப் போக உனக்குச் செவ்வையாய்த் தோன்றுகிறதோ, அவ்விடத்துக்குப் போ என்று சொல்லி, காவற்சேனாதிபதி அவனுக்கு வழிச்செலவையும் வெகுமதியையும் கொடுத்து அவனை அனுப்ப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எரேமியா மிஸ்பாவுக்கு அகிக்காமின் குமாரனாகிய கெதலியாவினிடத்தில் போய், தேசத்தில் மீதியான ஜனங்களுக்குள் அவனோடே தங்க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ராஜா அகிக்காமின் குமாரனாகிய கெதலியாவைத் தேசத்தின்மேல் அதிகாரியாக்கினான் என்றும், பாபிலோனுக்குச் சிறைகளாகக் கொண்டுபோகப்பட்டிராத குடிகளில் ஏழைகளான புருஷரையும் ஸ்திரீகளையும் குழந்தைகளையும் அவனுடைய விசாரிப்புக்கு ஒப்புவித்தான் என்றும், வெளியிலிருக்கிற இராணுவர் சேர்வைக்காரர் அனைவரும் அவர்களுடைய மனுஷரும் கேட்ட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மிஸ்பாவுக்குக் கெதலியாவினிடத்தில் வந்தார்கள்; யாரெனில், நெத்தானியாவின் குமாரனாகிய இஸ்மவேலும், கரேயாவின் குமாரராகிய யோகனானும், யோனத்தானும், தன்கூமேத்தின் குமாரனாகிய செராயாவும், நெத்தோபாத்தியனாகிய ஏப்பாயின் குமாரரும், மகாத்தியனாகியனான ஒருவனுடைய குமாரனாகிய யெசனியாவும் ஆகிய இவர்களும் இவர்களைச் சேர்ந்தவர்கள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ப்பானுடைய குமாரனாகிய அகிக்காமின் மகன் கெதலியா அவர்களையும் அவர்கள் மனுஷரையும் நோக்கி: நீங்கள் கல்தேயரைச் சேவிக்கப் பயப்படவேண்டாம், நீங்கள் தேசத்திலிருந்து பாபிலோன் ராஜாவைச் சேவியுங்கள்; அப்பொழுது உங்களுக்கு நன்மையுண்டா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ோவெனில், இதோ, நம்மிடத்திலே வருகிற கல்தேயரிடத்தில் சேவிக்கும்படி மிஸ்பாவிலே குடியிருக்கிறேன்; நீங்களோ போய், திராட்சரசத்தையும் பழங்களையும் எண்ணெயையும் சேர்த்து, உங்கள் பாண்டங்களில் வைத்து, உங்கள் வசமாயிருக்கிற ஊர்களில் குடியிருங்கள் என்று ஆணையிட்டுச்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ும் அம்மோன் புத்திரரிடத்திலும் ஏதோமிலும் சகல தேசங்களிலும் இருக்கிற யூதரும், பாபிலோன் ராஜா யூதாவில் சிலர் மீதியாயிருக்கக் கட்டளையிட்டானென்றும், சாப்பானுடைய குமாரனாகிய அகிக்காமின் மகனான கெதலியாவை அவர்கள்மேல் அதிகாரியாக்கினானென்றும், கேட்ட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 யூதரும் தாங்கள் துரத்துண்ட எல்லா இடங்களிலுமிருந்து, யூதா தேசத்தில் கெதலியாவினிடத்தில் மிஸ்பாவுக்கு வந்து, திராட்சரசத்தையும் பழங்களையும் மிகுதியாய்ச் சேர்த்துவைத்தார்கள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ேயாவின் குமாரனாகிய யோகனானும் வெளியிலே இருந்த சகல இராணுவச் சேர்வைக்காரரும் மிஸ்பாவுக்குக் கெதலியாவினிடத்தில் வ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ைக் கொன்றுபோடும்படிக்கு, அம்மோன் புத்திரரின் ராஜாவாகிய பாலிஸ் என்பவன், நெத்தானியாவின் குமாரனாகிய இஸ்மவேலை அனுப்பினானென்பதை நீர் அறியவில்லையோ என்றார்கள்' ஆனாலும் அகிக்காமின் குமாரனாகிய கெதலியா அவர்கள் வார்த்தையை நம்ப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ேயாவின் குமாரனாகிய யோகனான் மிஸ்பாவிலே கெதலியாவோடே இரகசியமாய்ப் பேசி: நான் போய் ஒருவரும் அறியாமல் நெத்தானியாவின் குமாரனாகிய இஸ்மவேலை வெட்டிப்போட உத்தரவாகவேண்டும்; உம்மிடத்தில் சேர்ந்த யூதரெல்லாரும் சிதறுண்டுபோகவும் யூதாவில் மீந்தவர்கள் அழியவும் அவன் உம்மைக் கொன்றுபோடவேண்டியதென்ன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கிக்காமின் குமாரனாகிய கெதலியா கரேயாவின் குமாரனாகிய யோகனானை நோக்கி: நீ இந்தக் காரியத்தைச் செய்யாதே; இஸ்மவேலின்மேல் நீ பொய் சொல்லுகிறாய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ಾವಲಿನವರ ಅಧಿಪತಿಯಾದ ನೆಬೂಜರದಾನನು ಯೆರೆವಿಾಯನನ್ನು ಸಂಕೋಲೆ ಗಳಿಂದ ಕಟ್ಟಿಸಿ ಬಾಬೆಲಿಗೆ ಒಯ್ಯುವ ಯೆರೂಸಲೇ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ಯೆಹೂದದ ಸೆರೆಯವರೆಲ್ಲರ ಮಧ್ಯದಲ್ಲಿ ತಕ್ಕೊಂಡುಹೋಗಿ ರಾಮದಲ್ಲಿ ಅವನನ್ನು ಬಿಡಿಸಿ ಅಲ್ಲಿಂದ ಕಳುಹಿಸ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ವಿಾಯನಿಗೆ ಕರ್ತ ನಿಂದ ಉಂಟಾದ ವಾಕ್ಯ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ಾವಲಿನವರ ಅಧಿಪ ತಿಯು ಯೆರೆವಿಾಯನನ್ನು ಕರೆಯಿಸಿ ಅವನಿಗೆ ಹೇಳಿ ದ್ದೇನಂದರೆ--ನಿನ್ನ ದೇವರಾದ ಕರ್ತನು ಈ ಸ್ಥಳಕ್ಕೆ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ು ಪ್ರಕಟಿಸಿದ್ದಾನೆ. ತಾನು ಹೇಳಿದ ಪ್ರಕಾರವೇ ಕರ್ತನು ಅದನ್ನು ಬರ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ಕರ್ತನಿಗೆ ವಿರೋಧವಾಗಿ ಪಾಪಮಾಡಿ ಆತನ ಶಬ್ದವನ್ನು ಕೇಳದೆ ಹೋದದರಿಂದಲೇ ಈ ಕಾರ್ಯವು ನಿಮಗೆ ಸಂಭವಿ ಸ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ಗ ಇಗೋ, ನಿನ್ನ ಕೈಗೆ ಹಾಕಿದ ಬೇಡಿಗಳನ್ನು ಈ ದಿವಸ ತೆಗೆಸಿದ್ದೇನೆ. ನನ್ನ ಸಂಗಡ ಬಾಬೆಲಿಗೆ ಬರುವದಕ್ಕೆ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ೇದೆಂದು ತೋಚಿದರೆ ಬಾ. ನಾನು ನಿನ್ನನ್ನು ಚೆನ್ನಾಗಿ ನೋಡಿಕೊಳ್ಳುವೆನು; ಆದರೆ ನನ್ನ ಸಂಗಡ ಬಾಬೆಲಿಗೆ ಬರ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ಕೆಟ್ಟದ್ದೆಂದು ತೋಚಿದರೆ ಅದನ್ನು ಬಿಡು. ಇಗೋ ದೇಶವೆಲ್ಲಾ ನಿನ್ನ ಮುಂದೆ ಅದೆ; ಎಲ್ಲಿ ಹೋಗುವದಕ್ಕೆ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್ಳೆಯದೆಂದೂ ಸರಿಯೆಂದೂ ಕಾಣುತ್ತದೋ ಅಲ್ಲಿಗೆ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ೆರೆವಿಾಯನು ಇನ್ನು ಹಿಂತಿ ರುಗದೆ ಇರುವಾಗ ನೆಬೂಜರದಾನನು ಹೇಳಿದ್ದೇ ನಂದರೆ--ಬಾಬೆಲಿನ ಅರಸನು ಯೆಹೂದದ ಪಟ್ಟಣ 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ಅಧಿಕಾರಿಯಾಗಿ ಇಟ್ಟ ಶಾಫಾನನ ಮಗ ನಾದ ಅಹೀಕಾಮನ ಮಗನಾದ ಗೆದಲ್ಯನ ಬಳಿಗೆ ತಿರುಗಿಕೋ, ಅವನ ಸಂಗಡ ಜನರೊಳಗೆ ವಾಸ 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ಎಲ್ಲಿ ಹೋಗುವದಕ್ಕೆ ನಿನಗೆ ಸರಿಯಾಗಿ ಕಾಣುತ್ತದೋ ಅಲ್ಲಿಗೆ ಹೋಗು ಅಂದನು. ಆಗ ಕಾವಲಿನವರ ಅಧಿಪತಿಯ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ಹಾರವನ್ನೂ ಬಹುಮಾನವನ್ನೂ ಕೊಟ್ಟು ಕಳುಹ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ೆರೆ ವಿಾಯನು ಅಹೀಕಾಮನ ಮಗನಾದ ಗೆದಲ್ಯನ ಬಳಿಗೆ ಮಿಚ್ಪಕ್ಕೆ ಹೋಗಿ ದೇಶದಲ್ಲಿ ಉಳಿದ ಜನರ ಸಂಗಡ ಅವನ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ಸೀಮೆಯಲ್ಲಿರುವ ಸೈನ್ಯಾಧಿಪತಿಗಳೆಲಾ ಅವರೂ ತಮ್ಮ ಮನುಷ್ಯರೂ ಬಾಬೆಲಿನ ಅರಸನು ಅಹೀಕಾಮನ ಮಗನಾದ ಗೆದಲ್ಯನನ್ನು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ೇಮಿಸಿದನೆಂದು ಬಾಬೆಲಿಗೆ ಒಯ್ಯಲ್ಪಡದೆ ಇದ್ದ ಗಂಡ ಸರನ್ನೂ ಹೆಂಗಸರನ್ನೂ ಮಕ್ಕಳನ್ನೂ ದೇಶದ ಬಡವ ರನ್ನೂ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ದ್ದನೆಂದು ಕೇಳಿದಾಗ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ೆತನ್ಯನ ಮಗನಾದ ಇಷ್ಮಾಯೇಲನೂ ಕಾರೇಹನ ಕುಮಾರ ರಾದ ಯೋಹಾನಾನನೂ ಯೋನಾಥಾನನೂ ತನ್ಹುಮೆ ತನ ಮಗನಾದ ಸೆರಾಯನೂ ನೆಟೋಫದವ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ಫಯನ ಕುಮಾರರೂ ಮಾಕಾನ ಮಗನಾದ ಯೆಜನ್ಯ ನೀಯನೂ ಇವರೆಲ್ಲರು ತಮ್ಮ ಮನುಷ್ಯರ ಸಹಿತವಾಗಿ ಗೆದಲ್ಯನ ಬಳಿಗೆ ಮಿಚ್ಪ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ಶಾಫಾನನ ಮಗನಾದ ಅಹೀಕಾಮನ ಮಗನಾದ ಗೆದಲ್ಯನು ಅವರಿಗೂ ಅವರ ಮನುಷ್ಯರಿಗೂ ಪ್ರಮಾಣಮಾಡಿ ಹೇಳಿದ್ದೇನಂದರೆ--ಕಸ್ದೀ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ೆ ಮಾಡುವದಕ್ಕೆ ಭಯಪಡಬೇಡಿರಿ; ದೇಶದಲ್ಲಿ ವಾಸವಾಗಿದ್ದು ಬಾಬೆ ಲಿನ ಅರಸನಿಗೆ ಸೇವೆಮಾಡಿರಿ; ಆಗ ನಿಮಗೆ ಒಳ್ಳೇದ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ಾದರೋ ಇಗೋ, ನಾನು ನಮ್ಮ ಬಳಿಗೆ ಬರುವ ಕಸ್ದೀಯರ ಹತ್ತಿರ ಕಾದುಕೊಳ್ಳುವದಕ್ಕೆ ಮಿಚ್ಪದಲ್ಲಿ ವಾಸಮಾಡುವೆನ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ದ್ರಾಕ್ಷಾ ರಸವನ್ನೂ ಹಣ್ಣುಗಳನ್ನೂ ಎಣ್ಣೆಯನ್ನೂ ಕೂಡಿಸಿ, ನಿಮ್ಮ ಪಾತ್ರೆಗಳಲ್ಲಿ ಇಟ್ಟು, ನೀವು ಹಿಡಿದಿರುವ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 ಗಳಲ್ಲಿ ವಾಸವಾ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ಾಗೆಯೇ ಮೋವಾಬಿನ ಲ್ಲಿಯೂ ಅಮ್ಮೋನ್ಯನ ಮಕ್ಕಳಲ್ಲಿಯೂ ಎದೋಮ್‌ನ ಲ್ಲಿಯೂ ಸಕಲ ದೇಶಗಳಲ್ಲಿಯೂ ಇದ್ದ ಯೆಹೂದ್ಯರೆ 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ನ ಅರಸನು ಯೆಹೂದದ ಶೇಷವನ್ನು ಬಿಟ್ಟಿದ್ದಾನೆಂದೂ ಶಾಫಾನನ ಮಗನಾದ ಅಹೀಕಾಮ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ಗೆದಲ್ಯನನ್ನು ಅವರ ಮೇಲೆ ಇಟ್ಟಿದ್ದಾ ನೆಂದು ಕೇಳಿದಾಗ ಯೆಹೂದ್ಯರೆಲ್ಲರೂ ಅವರು ಓಡಿಸ ಲ್ಪಟ್ಟ ಎಲ್ಲಾ ಸ್ಥಳ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ು ಯೆಹೂದ ದೇಶಕ್ಕೆ ಗೆದಲ್ಯನ ಬಳಿಗೆ ಮಿಚ್ಪಕ್ಕೆ ಬಂದು ಬಹು ಅಧಿಕವಾಗಿ ದ್ರಾಕ್ಷಾರಸವನ್ನೂ ಹಣ್ಣ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ಕಾರೇಹನ ಮಗನಾದ ಯೋಹಾನಾ ನನೂ ಸೀಮೆಯಲ್ಲಿದ್ದ ಎಲ್ಲಾ ಸೈನ್ಯಾಧಿಪತಿಗಳೂ ಗೆದಲ್ಯನ ಬಳಿಗೆ ಮಿಚ್ಪಕ್ಕ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ಿಗೆ ಹೇಳಿದ್ದೇ ನಂದರೆ--ಅಮ್ಮೋನ್ಯನ ಮಕ್ಕಳ ಅರಸನಾದ ಬಾಲೀ ಸನು ನಿನ್ನನ್ನು ಕೊಂದುಹಾಕುವದಕ್ಕೆ ನೆತನ್ಯನ ಮಗ 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ಷ್ಮಾಯೇಲನನ್ನು ಕಳುಹಿಸಿದ್ದಾನೆಂದು ನಿನಗೆ ತಿಳಿದದೆಯೋ? ಆದರೆ ಅಹೀಕಾಮನ ಮಗನಾದ ಗೆದಲ್ಯನು ಅವರನ್ನು ನಂಬ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ಕಾರೇಹನ ಮಗನಾದ ಯೋಹಾನಾನನು ಮಿಚ್ಪದಲ್ಲಿ ರಹಸ್ಯವಾಗಿ ಗೆದಲ್ಯನ ಸಂಗಡಮಾತನಾಡಿ ಹೇಳಿದ್ದೇನಂದರೆ--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ಗೊಡಿಸು, ನಾನು ನೆತನ್ಯನ ಮಗನಾದ ಇಷ್ಮಾಯೇಲನನ್ನು ಯಾರಿಗೂ ತಿಳಿಯದ ಹಾಗೆ ಕೊಂದುಹಾಕುತ್ತೇನೆ; ಅವ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ರೆ ನಿನ್ನ ಬಳಿಗೆ ಕೂಡಿಕೊಳ್ಳುವ ಯೆಹೂದ್ಯರೆಲ್ಲರೂ ಚದರಿ ಹೋಗಿ ಯೆಹೂದದಲ್ಲಿ ಉಳಿದವರು ನಾಶವಾಗು ತ್ತಾರಲ್ಲಾ,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ಆಗಬೇಕು ಎಂದು ವಿಜ್ಞಾಪ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ಹೀಕಾಮನ ಮಗನಾದ ಗೆದಲ್ಯನು ಕಾರೇಹನ ಮಗನಾದ ಯೋಹಾನಾನನಿಗೆ--ಈ ಕೆಲಸ ಮಾಡಬೇಡ, ನೀನು ಇಷ್ಮಾಯೇಲನ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ಾಗಿ ಮಾತನಾಡುತ್ತೀ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2026-10-20T03:13:40Z</dcterms:created>
  <dcterms:modified xsi:type="dcterms:W3CDTF">2026-10-20T03:13:40Z</dcterms:modified>
  <dc:title>ಯೆರೆಮೀಯನು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