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டந்துவருகையில், இதோ, நதியோரத்தில் இக்கரையிலும் அக்கரையிலும் வெகு திரளான விருட்சங்கள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ினுடைய உளையான பள்ளங்களும் அதினுடைய மடுக்களும் ஆரோக்கியமாகாமல், உப்பாகவே விட்டுவிட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ன் எல்லையாவது: வடபுறம் பெரிய சமுத்திரந்துவக்கி, சேதாதுக்குப் போகிற எத்லோன் வழியாயிருக்கிற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தேசத்தை நீங்கள் இஸ்ரவேல் கோத்திரங்களின்படியே உங்களுக்குள்ளே பங்கிட்டுக்கொள்வீர்கள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ವು ಅದನ್ನು ನಿಮಗೂ ನಿಮ್ಮ ಮಧ್ಯದಲ್ಲಿ ತಂಗುವಂತವರಿಗೂ ನಿಮ್ಮ ಮಧ್ಯದಲ್ಲಿ ಮಕ್ಕಳನ್ನು ಪಡೆದಂತ ಅನ್ಯಜನರ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ೀಟುಹಾಕಿ ಬಾಧ್ಯವಾಗಿ ವಿಭಾಗಿಸಿ ಹಂಚಬೇಕು; ಅವರು ನಿಮಗೆ ಇಸ್ರಾಯೇಲಿನ ಮಕ್ಕಳೊಳಗೆ ಹುಟ್ಟಿದ ವರಾಗಿರಬೇಕು;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ಗೋತ್ರಗ ಳೊಳಗೆ ಬಾಧ್ಯತೆಯಾ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ನ್ಯರು ಯಾವಗೋತ್ರದ ಸಂಗಡ ತಂಗುತ್ತಾರೋ ಅದರಲ್ಲಿಯೇ ನೀವು ಬಾಧ್ಯತೆ ಕೊಡಬೇಕ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ಮೇಲೆ ಅವನು ನನ್ನನ್ನು ಮತ್ತೆ ಆಲಯದ ಬಾಗಲಿನ ಕಡೆಗೆ ಕರೆದುಕೊಂಡು ಹೋದನು. ಇಗೋ, ಆಲಯದ ಹೊಸ್ತಿಲಿನ ಕೆಳಗಿ ನಿಂದ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 ಪೂರ್ವದ ಕಡೆಗೆ ನೀರು ಹರಿಯಿತು; ಆಲಯದ ಮುಂಭಾಗದಲ್ಲಿ ನೀರು ಇತ್ತು; ಆ ನೀರು ಬಲಪಾರ್ಶ್ವದಿಂದ ಯಜ್ಞವೇದಿಯ ದಕ್ಷಿ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ಡೆಗೆ ಹರ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ಮೇಲೆ ಅವನು ನನ್ನನ್ನು ಬಾಗಲಿನ ಮಾರ್ಗವಾಗಿ ಉತ್ತರ ಕಡೆಗೆ ಕರೆದುಕೊಂಡು ಹೋಗಿ ನನ್ನನ್ನು ಹೊರಗಿನ ಬಾಗಲ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ಗಿನ ಮಾರ್ಗವಾದ ಪೂರ್ವಕ್ಕೆ ಅಭಿಮುಖವಾದ ಮಾರ್ಗವನ್ನು ಸುತ್ತುವಂತೆ ಮಾಡಿದನು. ಇಗೋ, ಅಲ್ಲಿಯೂ ಬಲಗಡೆಯಲ್ಲಿಯೂ ನೀ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ರಿಯ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ೈಯಲ್ಲಿ ನೂಲು ಇದ್ದ ಆ ಮನುಷ್ಯನು ಪೂರ್ವದ ಕಡೆಗೆ ಹೊರಟು ಸಾವಿರ ಮೊಳ ಅಳೆದ ಮೇಲೆ, ನನ್ನನ್ನು ನೀರಿನಿಂದ ದಾಟಿಸ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ನೀರು ಹೆಜ್ಜೆ ಮುಳುಗುವಷ್ಟ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ಸಾವಿರ ಮೊಳಗಳನ್ನು ಅಳೆದ ಮೇಲೆ ನನ್ನನ್ನು ನೀರಿನಿಂದ ದಾಟಿಸಲು, ಆಗ ನೀರು ಮೊಣಕಾಲುಗಳ ತನಕ ಇತ್ತು; ಇ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 ಅಳೆದು ನನ್ನನ್ನು ದಾಟಿಸಲಾಗಿ ನೀರು ಸೊಂಟದವರೆಗೂ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ನ್ನೂ ಸಾವಿರ ಅಳೆದ ಮೇಲೆ ಅದು ನಾನು ದಾಟಲಾಗದಂತ ನದಿಯಾಗಿತ್ತು; ನೀರು ಹೆಚ್ಚಿ, ಈಜುವಷ್ಟಾಗಿ ದಾಟಲಾಗದ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ದಿಯ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ನನಗೆ ಹೇಳಿದ್ದೇನಂದರೆ, ಮನುಷ್ಯಪುತ್ರನೇ; ನೀನು ಇದನ್ನು ನೋಡಿದೆಯಾ ಎಂದು ನನ್ನನ್ನು ನಡೆಸಿಕೊಂಡು ಮತ್ತೆ ನದ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ಕ್ಕೆ ಕರೆ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ಾನು ತಿರಿಗಿ ಬಂದಾಗ ಇಗೋ, ನದಿಯ ತೀರದಲ್ಲಿ ಆಕಡೆಯೂ ಈಕಡೆಯೂ ಅತಿ ಹೆಚ್ಚು ಮರ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ವನು ಹೇಳಿದ್ದೇನಂದರೆ, ಈ ನೀರು ಪೂರ್ವ ಸೀಮೆಗೆ ಹೋಗಿ ಒಣಭೂಮಿಗೆ ಇಳಿದು ಸಮುದ್ರ ಸೇರುವವು; ಸಮುದ್ರ ಸೇರ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 ನೀರು ಸಿಹಿ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ಲ್ಲದೆ ಆಗುವದೇನಂದರೆ, ಈ ದಿನ ಬರುವ ಎಲ್ಲಾ ಸ್ಥಳಗಳಲ್ಲಿ ಸಂಚರಿಸುವಂತ ಸಮಸ್ತ ಜೀವಿಗಳು ಬದುಕುವವು ಮತ್ತು ವಿಾನ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ು ದೊಡ್ಡ ಸಮೂಹವಾಗುವವು. ಈ ನೀರು ಅಲ್ಲಿಗೆ ಬರುವಾಗ ಅವು ಸ್ವಸ್ಥವಾಗುವವು; ಈ ನದಿಗಳು ಎಲ್ಲಿಗೆ ಬರುತ್ತವೋ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ಬದುಕ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ಏನ್‌ಗೆದಿ ಮೊದಲುಗೊಂಡು ಏನ್‌ಎಗ್ಲಯಿಮಿನ ವರೆಗೂ ವಿಾನುಗಾರರು ಅದರ ಬಳಿಯಲ್ಲಿ ನಿಲ್ಲುವರು. ಅಲ್ಲಿ ಬಲೆಹಾ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ಿರುವವು. ಅದರ ವಿಾನು ಗಳು ಮಹಾಸಮುದ್ರದ ವಿಾನುಗಳಾಗಿ ಜಾತ್ಯಾನುಸಾರ ವಾಗಿ ಬಹಳವಾಗಿರುವ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ಅದರ ಕೆಸರಾದ ಸ್ಥಳಗಳು, ಕೊಳಚೆಗಳು, ಸ್ವಸ್ಥವಾಗುವದಿಲ್ಲ, ಅವು ಉಪ್ಪಿಗೆ ಒಪ್ಪಿಸಲ್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ದಿಯ ಬಳಿ ಅದರ ತೀರದಲ್ಲಿ ಆ ಕಡೆಯೂ ಈ ಕಡೆಯೂ ಆಹಾರಕ್ಕಾಗಿ ಎಲ್ಲಾ ಮರಗಳು ಬೆಳೆಯುವವು, ಅವುಗಳ ಎಲೆಗಳು ಬಾಡುವದ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ಣ್ಣು ಮುಗಿದು ಹೋಗುವದಿಲ್ಲ. ಅವು ತಿಂಗಳುಗಳ ಪ್ರಕಾರ ಹೊಸ ಫಲಗಳನ್ನು ಫಲಿಸು ವವು; ಅವುಗಳ ನೀರು ಪರಿಶುದ್ಧ ಸ್ಥಳ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 ಬಂದದ್ದು, ಅವುಗಳ ಹಣ್ಣುಗಳು ಆಹಾರಕ್ಕೂ ಎಲೆಗಳು ಔಷಧಕ್ಕೂ ಆ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ೇವರಾದ ಕರ್ತನು ಹೀಗೆ ಹೇಳುತ್ತಾನೆ--ನೀವು ಇಸ್ರಾಯೇಲಿನ ಹನ್ನೆರಡು ಗೋತ್ರಗಳ ಪ್ರಕಾರ ದೇಶ ವನ್ನು ಬಾಧ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ುವ ಹಾಗೆ ಇದು ಮೇರೆಯಾ ಗಿದೆ; ಯೋಸೇಫನಿಗೆ ಎರಡು ಪಾಲುಗಳು ಕೊಡಲ್ಪ 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ಒಬ್ಬೊಬ್ಬರೂ ಸರಿಯಾಗಿ ಅದನ್ನು ಬಾಧ್ಯವಾಗಿ ಹೊಂದಬೇಕು; ಅದನ್ನು ನಿಮ್ಮ ಪಿತೃಗಳಿಗೆ ಕೊಡುವ ಹಾಗೆ ನಾನು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ಿದ್ದೇನೆ; ಈ ದೇಶವು ನಿಮಗೆ ಬಾಧ್ಯವಾಗಿ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ೇ ದೇಶದ ಮೇರೆಯು ಉತ್ತರದ ಕಡೆಗೆ ಮಹಾಸಮುದ್ರದ ಮೊದಲುಗೊಂಡು ಹೆತ್ಲೋನಿನ ಮಾರ್ಗವಾಗಿ ಚೆದಾ ದಿಗೆ ಸೇರುವ ವರೆಗ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ಹಮಾತ್‌ ಬೇರೋತವು, ದಮಸ್ಕದ ವರೆಗೂ ಹಮಾತಿನ ಮೇರೆಗೂ ಮಧ್ಯವಾಗಿ ರುವ ಸಿಬ್ರಯಿಮ್‌ ಹವ್ರಾನಿನ ಮೇರೆಯಲ್ಲಿರುವ ಹಾಚೇರ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ತ್ತೀಕೋನನ್ನೂ ಮತ್ತು ಸಮುದ್ರದಂತಿ ರುವ ಮೇರೆ ಏನಂದರೆ ಹಾಚರೇನೂ ದಮಸ್ಕ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ೇರೆಯೂ ಉತ್ತರದ ಕಡೆಗಿರುವ ಹಮಾತ್ಯರದು ಹಮಾತಿನ ಮೇರೆಯೂ ಉತ್ತರದ ಕಡೆಯ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ೂರ್ವದಲ್ಲಿ ಹವ್ರಾನ್‌, ದಮಸ್ಕ, ಗಿಲ್ಯಾದ್‌ ಇವು ಗಳಿಗೂ ಇಸ್ರಾಯೇಲ್‌ ದೇಶಕ್ಕೂ ಮಧ್ಯೆ ಯೊರ್ದನ್‌ ಹೊಳೆಯ ಮೇರ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ಡಣ ಸಮುದ್ರದಿಂದ ನೀವು ಅಳೆಯಬೇಕು; ಇದೇ ಮೂಡಣ ಮೇರೆಯಾ 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ಕ್ಷಿಣದ ಕಡೆಗಿರುವ ದಕ್ಷಿಣದ ಮೇರೆಯೂ ತಾಮಾರ್‌ ಮೊದಲುಗೊಂಡು ಕಾದೇಶಿನ ವಾಗ್ವಾದದ ನೀರಿನ ವರೆಗೂ ನದಿ ಮೊದಲುಗ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ಸಮು ದ್ರದ ವರೆಗೂ ಇರುವದು. ಇದೇ ದಕ್ಷಿಣ ಭಾಗದ ದಕ್ಷಿಣದ ಮೇ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ಪಶ್ಚಿಮದ ಕಡೆಗೂ ಸಹ ಮೇರೆ ಯಿಂದ ಮೊದಲುಗೊಂಡು ಹಮಾತಿನ ಪ್ರದೇಶದ ವರೆಗೂ ಇರುವ ಮಹಾಸಮುದ್ರವು ಪಶ್ಚಿಮದ ಕಡೆ ಗಿ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ೇ ಪಶ್ಚಿಮದ ಮೇ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ಹೀಗೆ ನೀವು ಈ ದೇಶವನ್ನು ಇಸ್ರಾಯೇಲ್ಯರ ಕುಲಗಳ ಪ್ರಕಾರ ಪಾಲುಮಾಡಿ 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2026-10-21T07:30:19Z</dcterms:created>
  <dcterms:modified xsi:type="dcterms:W3CDTF">2026-10-21T07:30:19Z</dcterms:modified>
  <dc:title>ಯೆಹೆಜ್ಕೇಲನು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