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யாக்கோபுக்கு இரங்கி, பின்னும் இஸ்ரவேலரைத் தெரிந்துகொண்டு, அவர்களை அவர்கள் தேசத்திலே தாபரிக்கப்பண்ணுவார்; அந்நியரும் அவர்களோடு சேர்க்கையாகி யாக்கோபின் வம்சத்தோடே கூடிக்கொள்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யாக்கோபுக்கு இரங்கி, பின்னும் இஸ்ரவேலரைத் தெரிந்துகொண்டு, அவர்களை அவர்கள் தேசத்திலே தாபரிக்கப்பண்ணுவார்; அந்நியரும் அவர்களோடு சேர்க்கையாகி யாக்கோபின் வம்சத்தோடே கூடிக்கொள்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ரித்திரரின் தலைப்பிள்ளைகள் திருப்தியாய்ப் புசித்து, எளியவர்கள் சுகமாய்ப் படுத்திருப்பார்கள்; உன்வேரைப் பஞ்சத்தினாலே சாகப்பண்ணுவேன், உன்னில் மீதியானவர்களை அவன் கொன்றுபோட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ரித்திரரின் தலைப்பிள்ளைகள் திருப்தியாய்ப் புசித்து, எளியவர்கள் சுகமாய்ப் படுத்திருப்பார்கள்; உன்வேரைப் பஞ்சத்தினாலே சாகப்பண்ணுவேன், உன்னில் மீதியானவர்களை அவன் கொன்றுபோட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அவர்களை அழைத்துக்கொண்டுபோய் அவர்கள் ஸ்தானத்தில் விடுவார்கள்; இஸ்ரவேல் வம்சத்தார் கர்த்தருடைய தேசத்திலே அவர்களை வேலைக்காரராகவும் வேலைக்காரிகளாகவும் கையாண்டு, தங்களைச் சிறையாக்கினவர்களைச் சிறையாக்கி, தங்களை ஒடுக்கினவர்களை ஆள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அவர்களை அழைத்துக்கொண்டுபோய் அவர்கள் ஸ்தானத்தில் விடுவார்கள்; இஸ்ரவேல் வம்சத்தார் கர்த்தருடைய தேசத்திலே அவர்களை வேலைக்காரராகவும் வேலைக்காரிகளாகவும் கையாண்டு, தங்களைச் சிறையாக்கினவர்களைச் சிறையாக்கி, தங்களை ஒடுக்கினவர்களை ஆள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அவர்களை அழைத்துக்கொண்டுபோய் அவர்கள் ஸ்தானத்தில் விடுவார்கள்; இஸ்ரவேல் வம்சத்தார் கர்த்தருடைய தேசத்திலே அவர்களை வேலைக்காரராகவும் வேலைக்காரிகளாகவும் கையாண்டு, தங்களைச் சிறையாக்கினவர்களைச் சிறையாக்கி, தங்களை ஒடுக்கினவர்களை ஆள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சலே அலறு; நகரமே கதறு; பெலிஸ்தியாவே, நீ முழுதும் கரைந்துபோகிறாய்; ஏனென்றால், வடக்கே இருந்து புகைக்காடாய் வருகிறான்; அவன் கூட்டங்களில் தனித்தவன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சலே அலறு; நகரமே கதறு; பெலிஸ்தியாவே, நீ முழுதும் கரைந்துபோகிறாய்; ஏனென்றால், வடக்கே இருந்து புகைக்காடாய் வருகிறான்; அவன் கூட்டங்களில் தனித்தவன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உன் துக்கத்தையும் உன் தத்தளிப்பையும், நீ அடிமையாக்கப்பட்டிருந்த கடினமான அடிமைத்தனத்தையும் நீக்கி, உன்னை இளைப்பாறப்பண்ணும் அக்காலத்திலே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உன் துக்கத்தையும் உன் தத்தளிப்பையும், நீ அடிமையாக்கப்பட்டிருந்த கடினமான அடிமைத்தனத்தையும் நீக்கி, உன்னை இளைப்பாறப்பண்ணும் அக்காலத்திலே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ோதும் இந்த ஜாதியின் ஸ்தானாபதிகளுக்கு என்ன மாறுத்தரவு சொல்லப்படும்? கர்த்தர் சீயோனை அஸ்திபாரப்படுத்தினார்; அவருடைய ஜனத்தில் சிறுமையானவர்கள் அதிலே திடன்கொண்டு தங்குவார்கள் என்ப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ோதும் இந்த ஜாதியின் ஸ்தானாபதிகளுக்கு என்ன மாறுத்தரவு சொல்லப்படும்? கர்த்தர் சீயோனை அஸ்திபாரப்படுத்தினார்; அவருடைய ஜனத்தில் சிறுமையானவர்கள் அதிலே திடன்கொண்டு தங்குவார்கள் என்ப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ாபிலோன் ராஜாவின்மேல் சொல்லும் வாக்கியமாவது: ஒடுக்கினவன் ஒழிந்துபோனானே! பொன்னகரி ஒழிந்துபோயிற்றே!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ாபிலோன் ராஜாவின்மேல் சொல்லும் வாக்கியமாவது: ஒடுக்கினவன் ஒழிந்துபோனானே! பொன்னகரி ஒழிந்துபோயிற்றே!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துஷ்டரின் தண்டாயுதத்தையும், அரசாண்டவர்களின் செங்கோலையும் முறித்துப்போ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க்கிரங்கொண்டு ஓயாத அடியாய் ஜனங்களை அடித்து, கோபமாய் ஜாதிகளை அரசாண்டவன், தடுப்பாரில்லாமல் துன்பப்படுத்தப்பட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க்கிரங்கொண்டு ஓயாத அடியாய் ஜனங்களை அடித்து, கோபமாய் ஜாதிகளை அரசாண்டவன், தடுப்பாரில்லாமல் துன்பப்படுத்தப்பட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முழுதும் இளைப்பாறி அமைந்திருக்கிறது; கெம்பீரமாய் முழங்க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தாரு விருட்சங்களும், லீபனோனின் கேதுருக்களும் உன்னிமித்தம் சந்தோஷப்பட்டு, நீ விழுந்துகிடந்தது முதற்கொண்டு எங்களை வெட்டவருவார் ஒருவரும் இல்லை என்று சொல்ல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தாரு விருட்சங்களும், லீபனோனின் கேதுருக்களும் உன்னிமித்தம் சந்தோஷப்பட்டு, நீ விழுந்துகிடந்தது முதற்கொண்டு எங்களை வெட்டவருவார் ஒருவரும் இல்லை என்று சொல்ல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ே இருக்கிற பாதாளம் உன்னிமித்தம் அதிர்ந்து, உன் வருகைக்கு எதிர்கொண்டு, பூமியில் அதிபதிகளாயிருந்து செத்த இராட்சதர் யாவரையும் உன்னிமித்தம் எழுப்பி, ஜாதிகளுடைய எல்லா ராஜாக்களையும் அவர்களுடைய சிங்காசனங்களிலிருந்து எழுந்திருக்கப்பண்ண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ே இருக்கிற பாதாளம் உன்னிமித்தம் அதிர்ந்து, உன் வருகைக்கு எதிர்கொண்டு, பூமியில் அதிபதிகளாயிருந்து செத்த இராட்சதர் யாவரையும் உன்னிமித்தம் எழுப்பி, ஜாதிகளுடைய எல்லா ராஜாக்களையும் அவர்களுடைய சிங்காசனங்களிலிருந்து எழுந்திருக்கப்பண்ண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ே இருக்கிற பாதாளம் உன்னிமித்தம் அதிர்ந்து, உன் வருகைக்கு எதிர்கொண்டு, பூமியில் அதிபதிகளாயிருந்து செத்த இராட்சதர் யாவரையும் உன்னிமித்தம் எழுப்பி, ஜாதிகளுடைய எல்லா ராஜாக்களையும் அவர்களுடைய சிங்காசனங்களிலிருந்து எழுந்திருக்கப்பண்ண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ெல்லாரும் உன்னை நோக்கி: நீயும் எங்களைப்போல பலட்சயமானாயோ? எங்களுக்குச் சமானமானாயோ? என்று சொல்ல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ெல்லாரும் உன்னை நோக்கி: நீயும் எங்களைப்போல பலட்சயமானாயோ? எங்களுக்குச் சமானமானாயோ? என்று சொல்ல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ஆடம்பரமும், உன் வாத்தியங்களின் முழக்கமும் பாதாளத்தில் தள்ளுண்டுபோயிற்று; புழுக்களே உன் படுக்கை, பூச்சிகளே உன் போர்வ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ஆடம்பரமும், உன் வாத்தியங்களின் முழக்கமும் பாதாளத்தில் தள்ளுண்டுபோயிற்று; புழுக்களே உன் படுக்கை, பூச்சிகளே உன் போர்வ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ன் மகனாகிய விடிவெள்ளியே, நீ வானத்திலிருந்து விழுந்தாயே! ஜாதிகளை ஈனப்படுத்தினவனே, நீ தரையிலே விழ வெட்டப்பட்டாயே!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ன் மகனாகிய விடிவெள்ளியே, நீ வானத்திலிருந்து விழுந்தாயே! ஜாதிகளை ஈனப்படுத்தினவனே, நீ தரையிலே விழ வெட்டப்பட்டாயே!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ானத்துக்கு ஏறுவேன், தேவனுடைய நட்சத்திரங்களுக்குமேலாக என் சிங்காசனத்தை உயர்த்துவேன்; வடபுறங்களிலுள்ள ஆராதனைக் கூட்டத்தின் பர்வதத்திலே வீற்றிருப்பேன் என்ற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ானத்துக்கு ஏறுவேன், தேவனுடைய நட்சத்திரங்களுக்குமேலாக என் சிங்காசனத்தை உயர்த்துவேன்; வடபுறங்களிலுள்ள ஆராதனைக் கூட்டத்தின் பர்வதத்திலே வீற்றிருப்பேன் என்ற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மேகங்களுக்கு மேலாக உன்னதங்களில் ஏறுவேன்; உன்னதமானவருக்கு ஒப்பாவேன் என்றும் நீ உன் இருதயத்தில் சொன்னாய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நீ அகாதமான பாதாளத்திலே தள்ளுண்டுபோன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 காண்கிறவர்கள் உன்னை உற்றுப்பார்த்து, உன்னைக் குறித்துச் சிந்தித்து இவன்தானா பூமியைத் தத்தளிக்கவும், ராஜ்யங்களை அதிரவும் செய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த்தை வனாந்தரமாக்கி, அதின் நகரங்களை அழித்து, சிறைப்பட்டவர்களைத் தங்கள் வீடுகளுக்குப் போகவிடாமலிருந்தவன் என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த்தை வனாந்தரமாக்கி, அதின் நகரங்களை அழித்து, சிறைப்பட்டவர்களைத் தங்கள் வீடுகளுக்குப் போகவிடாமலிருந்தவன் என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ாதிகளுடைய சகல ராஜாக்களும், அவரவர் தங்கள் அறையிலே மகிமையோடே கிடத்தப்பட்டிருக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யோ அழுகிப்போன கிளையைப்போலவும், பட்டயக்குத்தால் கொலையுண்டவர்களின் உடுப்பைப்போலவும், ஒரு குழியின் கற்களுக்குள்ளே கிடக்கிறவர்களைப்போலவும், காலால் மிதிக்கப்பட்ட பிணத்தைப்போலவும், உன் கல்லறைக்குப் புறம்பாய் எறிந்துவிடப்பட்ட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யோ அழுகிப்போன கிளையைப்போலவும், பட்டயக்குத்தால் கொலையுண்டவர்களின் உடுப்பைப்போலவும், ஒரு குழியின் கற்களுக்குள்ளே கிடக்கிறவர்களைப்போலவும், காலால் மிதிக்கப்பட்ட பிணத்தைப்போலவும், உன் கல்லறைக்குப் புறம்பாய் எறிந்துவிடப்பட்ட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யோ அழுகிப்போன கிளையைப்போலவும், பட்டயக்குத்தால் கொலையுண்டவர்களின் உடுப்பைப்போலவும், ஒரு குழியின் கற்களுக்குள்ளே கிடக்கிறவர்களைப்போலவும், காலால் மிதிக்கப்பட்ட பிணத்தைப்போலவும், உன் கல்லறைக்குப் புறம்பாய் எறிந்துவிடப்பட்ட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வர்களோடே அடக்கம்பண்ணப்படுவதில்லை; நீ உன் தேசத்தைக் கெடுத்து உன் ஜனத்தைக் கொன்றுபோட்டாய்; தீமைசெய்கிறவர்களுடைய சந்ததி ஒருபோதும் பேர்பெறுவ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வர்களோடே அடக்கம்பண்ணப்படுவதில்லை; நீ உன் தேசத்தைக் கெடுத்து உன் ஜனத்தைக் கொன்றுபோட்டாய்; தீமைசெய்கிறவர்களுடைய சந்ததி ஒருபோதும் பேர்பெறுவ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ுத்திரர் எழும்பித் தேசத்தைச் சுதந்தரித்துக்கொண்டு, உலகத்தைப் பட்டணங்களால் நிரப்பாதபடிக்கு, அவர்கள் பிதாக்களுடைய அக்கிரமத்தினிமித்தம் அவர்களைக் கொலைசெய்ய ஆயத்தம்பண்ண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ுத்திரர் எழும்பித் தேசத்தைச் சுதந்தரித்துக்கொண்டு, உலகத்தைப் பட்டணங்களால் நிரப்பாதபடிக்கு, அவர்கள் பிதாக்களுடைய அக்கிரமத்தினிமித்தம் அவர்களைக் கொலைசெய்ய ஆயத்தம்பண்ண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ுத்திரர் எழும்பித் தேசத்தைச் சுதந்தரித்துக்கொண்டு, உலகத்தைப் பட்டணங்களால் நிரப்பாதபடிக்கு, அவர்கள் பிதாக்களுடைய அக்கிரமத்தினிமித்தம் அவர்களைக் கொலைசெய்ய ஆயத்தம்பண்ண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ர்களுக்கு விரோதமாய் எழும்புவேன் என்று சேனைகளின் கர்த்தர் சொல்லுகிறார்; பாபிலோனுடைய பேரையும், அதில் மீந்திருக்கிறதையும், புத்திரனையும் பௌத்திரனையும் சங்கரிப்பேனெ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ர்களுக்கு விரோதமாய் எழும்புவேன் என்று சேனைகளின் கர்த்தர் சொல்லுகிறார்; பாபிலோனுடைய பேரையும், அதில் மீந்திருக்கிறதையும், புத்திரனையும் பௌத்திரனையும் சங்கரிப்பேனெ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ை முள்ளம்பன்றிகளுக்குச் சுதந்தரமும், தண்ணீர் நிற்கும் பள்ளங்களுமாக்கி, அதைச் சங்காரம் என்னும் துடைப்பத்தினால் பெருக்கிவி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ை முள்ளம்பன்றிகளுக்குச் சுதந்தரமும், தண்ணீர் நிற்கும் பள்ளங்களுமாக்கி, அதைச் சங்காரம் என்னும் துடைப்பத்தினால் பெருக்கிவி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நினைத்திருக்கிறபடியே நடக்கும்; நான் நிர்ணயித்தபடியே நிலைநிற்கும் என்று சேனைகளின் கர்த்தர் ஆணையிட்டுச் சொன்ன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நினைத்திருக்கிறபடியே நடக்கும்; நான் நிர்ணயித்தபடியே நிலைநிற்கும் என்று சேனைகளின் கர்த்தர் ஆணையிட்டுச் சொன்ன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ீரியனை என் தேசத்திலே முறித்து, என் மலைகளின்மேல் அவனை மிதித்துப்போடுவேன்; அப்பொழுது அவனுடைய நுகம் அவர்கள்மேலிருந்து விலகி, அவனுடைய சுமை அவர்கள் தோளிலிருந்து நீங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ீரியனை என் தேசத்திலே முறித்து, என் மலைகளின்மேல் அவனை மிதித்துப்போடுவேன்; அப்பொழுது அவனுடைய நுகம் அவர்கள்மேலிருந்து விலகி, அவனுடைய சுமை அவர்கள் தோளிலிருந்து நீங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சமனைத்தின்மேலும் நிர்ணயிக்கப்பட்ட யோசனை இதுவே; சகல ஜாதிகள்மேலும் நீட்டப்பட்டிருக்கிற கையும் இதுவே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சமனைத்தின்மேலும் நிர்ணயிக்கப்பட்ட யோசனை இதுவே; சகல ஜாதிகள்மேலும் நீட்டப்பட்டிருக்கிற கையும் இதுவே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ேனைகளின் கர்த்தர் இப்படி நிர்ணயித்திருக்கிறார், யார் அதை வியர்த்தமாக்குவான்? அவருடைய கை நீட்டப்பட்டிருக்கிறது, யார் அதைத் திருப்புவான்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ேனைகளின் கர்த்தர் இப்படி நிர்ணயித்திருக்கிறார், யார் அதை வியர்த்தமாக்குவான்? அவருடைய கை நீட்டப்பட்டிருக்கிறது, யார் அதைத் திருப்புவான்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ாஸ் ராஜா மரணமடைந்த வருஷத்திலே உண்டான பாரம் என்னவென்றால்: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ழு பெலிஸ்தியாவே, உன்னை அடித்த கோல் முறிந்ததென்று அக்களிப்பாயிராதே; பாம்பின் வேரிலிருந்து கட்டுவிரியன் தோன்றும்; அதின் கனி பறக்கிற அக்கினி சர்ப்பமாயிருக்க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ழு பெலிஸ்தியாவே, உன்னை அடித்த கோல் முறிந்ததென்று அக்களிப்பாயிராதே; பாம்பின் வேரிலிருந்து கட்டுவிரியன் தோன்றும்; அதின் கனி பறக்கிற அக்கினி சர்ப்பம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യാക്കോബിനോടു മനസ്സലിഞ്ഞു യിസ്രായേലിനെ വീണ്ടും തിരഞ്ഞെടുത്തു സ്വദേശത്തു അവരെ പാർപ്പ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യജാതിക്കാരും അവരോടു യോജിച്ചു യാക്കോബ് ഗൃഹത്തോടു ചേർന്നുകൊള്ള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എളിയവരുടെ ആദ്യജാതന്മാർ മേയും; ദരിദ്രന്മാർ നിർഭയമായി കിടക്കും; എന്നാൽ നിന്റെ വേരിന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ാമംകൊണ്ടു മരിക്കുമാറാക്കും; നിന്റെ ശേഷിപ്പിനെ അവൻ കൊല്ല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ജാതികൾ അവരെ കൂട്ടി അവരുടെ സ്ഥലത്തേക്കു കൊണ്ടുവരും; യിസ്രായേൽഗൃഹം അവരെ യഹോവയുടെ ദേ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സന്മാരായും ദാസിമാരായും അടക്കിക്കൊള്ളും; തങ്ങളെ ബദ്ധന്മാരാക്കിയവരെ അവർ ബദ്ധന്മാരാക്കുകയും ത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ീഡിപ്പിച്ചവരെ വാഴ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വാതിലേ, അലറുക; പട്ടണമേ നിലവിളിക്ക; സകല ഫെലിസ്ത്യദേശവുമായുള്ളോവേ, നീ അലിഞ്ഞുപോയി; വടക്ക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പുകവരുന്നു; അവന്റെ ഗണങ്ങളിൽ ഉഴന്നുനടക്കുന്ന ഒരുത്തന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 നിന്റെ വ്യസനവും നിന്റെ കഷ്ടതയും നീ ചെയ്യണ്ടിവന്ന നിന്റെ കഠിനദാസ്യവും നീക്കി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രാമം നല്കുന്ന നാ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ജാതികളുടെ ദൂതന്മാർക്കു കിട്ടുന്ന മറുപടിയോ: യഹോവ സീയോനെ സ്ഥാപിച്ചിരിക്കുന്നു; അവിടെ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ലെ അരിഷ്ടന്മാർ ശരണം പ്രാപിക്കും എന്ന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ീ ബാബേൽരാജാവിനെക്കുറിച്ചു ഈ പാട്ടു ചൊല്ലും: പീഡിപ്പിക്കുന്നവൻ എങ്ങനെ ഇല്ലാതെയായി! സ്വർണ്ണനഗ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ങനെ മുടിഞ്ഞുപോയ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 ദുഷ്ടന്മാരുടെ വടിയും വാഴുന്നവരുടെ ചെങ്കോലും ഒട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ംശങ്ങളെ ഇടവിടാതെ ക്രോധത്തോടെ അടിക്കയും ആർക്കും അടത്തുകൂടാത്ത ഉപദ്രവത്താൽ ജാതികളെ കോപത്ത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രിക്കയും ചെയ്തവന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ർവ്വഭൂമിയും വിശ്രമിച്ചു സ്വസ്ഥമായിരിക്കുന്നു; അവർ ആർത്തു പാ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രളവൃക്ഷങ്ങളും ലെബാനോനിലെ ദേവദാരുക്കളും നിന്നെക്കുറിച്ചു സന്തോഷിച്ചു: നീ വീണുകിടന്നതുമുതൽ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ട്ടുകാരനും ഞങ്ങളുടെ നേരെ കയറിവരുന്നില്ല എ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ന്റെ വരവിങ്കൽ നിന്നെ എതിരേല്പാൻ താഴേ പാതാളം നിന്റെ നിമിത്തം ഇളകിയിരിക്കുന്നു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ച്ചൊല്ലി സകലഭൂപാലന്മാരുമായ പ്രേതന്മാരെ ഉണർത്തുകയും ജാതികളുടെ സകലരാജാക്കന്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ംഹാസനങ്ങളിൽനിന്നു എഴുന്നേല്പിക്കയു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രൊക്കെയും നിന്നോടു: നീയും ഞങ്ങളെപ്പോലെ ബലഹീനനായോ? നീയും ഞങ്ങൾക്കു തുല്യനായ്തീർ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ന്റെ ആഡംബരവും വാദ്യഘോഷവും പാതാളത്തിലേക്കു ഇറങ്ങിപ്പോയി; നിന്റെ കീഴെ പുഴുക്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രിച്ചിരിക്കുന്നു; കൃമികൾ നിനക്കു പുതെപ്പ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രുണോദയപുത്രനായ ശുക്രാ, നീ എങ്ങനെ ആകാശത്തുനിന്നു വീണു! ജാതികളെ താഴ്ത്തിക്കളഞ്ഞവനേ, നീ എ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ട്ടേറ്റു നിലത്തു വീണ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ഞാൻ സ്വർഗ്ഗത്തിൽ കയറും; എന്റെ സിംഹാസനം ദൈവത്തിന്റെ നക്ഷത്രങ്ങൾക്കു മീതെ വെ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തരദിക്കിന്റെ അതൃത്തിയിൽ സമാഗമപർവ്വതത്തിന്മേൽ ഞാൻ ഇരുന്നരുള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മേഘോന്നതങ്ങൾക്കു മീതെ കയറും; ഞാൻ അത്യുന്നതനോടു സമനാകും” എന്നല്ലോ നീ ഹൃദയത്തിൽ പറഞ്ഞ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നീ പാതാളത്തിലേക്കു, നാശകൂപത്തിന്റെ അടിയിലേക്കു തന്നേ 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ന്നെ കാണുന്നവർ നിന്നെ ഉറ്റുനോക്കി: ഭൂമിയെ നടുക്കുകയും രാജ്യങ്ങളെ കുലു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ഭൂതലത്തെ മരുഭൂമിപോലെ ആക്കുകയും അതിലെ പട്ടണങ്ങളെ ഇടിച്ചുകളകയും തന്റെ ബദ്ധന്മാരെ വീട്ട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ഴിച്ചുവിടാതിരിക്കയും ചെയ്തവൻ ഇവനല്ലയോ എന്നു നിരൂ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ജാതികളുടെ സകലരാജാക്കന്മാരും ഒട്ടൊഴിയാതെ താന്താന്റെ ഭവനത്തിൽ മഹത്വത്തോടെ കിടന്നുറങ്ങ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ന്നെയോ നിന്ദ്യമായോരു ചുള്ളിയെപ്പോലെയും വാൾകൊണ്ടു കുത്തേറ്റു മരിച്ചു കുഴിയിലെ കല്ലുകള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റങ്ങിയവരെക്കൊണ്ടു പൊതിഞ്ഞിരിക്കുന്നവനായി ചവിട്ടിമെതിച്ച ശവംപോലെയും നിന്റെ കല്ലറ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റിഞ്ഞു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ീ നിന്റെ ദേശത്തെ നശിപ്പിച്ചു, നിന്റെ ജനത്തെ കൊന്നുകളഞ്ഞതുകൊണ്ടു നിനക്കു അവരെപ്പോലെ ശവസംസ്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യില്ല; ദുഷ്ടന്മാരുടെ സന്തതിയുടെ പേർ എന്നും നിലനിൽ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ന്റെ മക്കൾ എഴുന്നേറ്റു ഭൂമിയെ കൈവശമാക്കുകയും ഭൂതലത്തിന്റെ ഉപരിഭാഗത്തെ പട്ടണങ്ങൾ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െക്കയും ചെയ്യാതിരിക്കേണ്ടതിന്നു അവർക്കു അവരുടെ പിതാക്കന്മാരുടെ അകൃത്യംനിമിത്തം ഒരു കുലനി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ക്കിക്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അവർക്കു വിരോധമായി എഴുന്നേല്ക്കും എന്നു സൈന്യങ്ങളുടെ യഹോവ അരുളിച്ചെയ്യുന്നു; ബാബേല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രിനെയും ശേഷിപ്പിനെയും പുത്രനെയും പൌത്രനെയും ഛേദിച്ചുകളയും 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ൻ അതിനെ മുള്ളൻ പന്നിയുടെ അവകാശവും നീർപ്പൊയ്കകളും ആക്കും; ഞാൻ അതിനെ നാശത്തിന്റെ ചൂല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ൂത്തുവാരും എന്നും സൈന്യങ്ങളുടെ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സൈന്യങ്ങളുടെ യഹോവ ആണയിട്ടു അരുളിച്ചെയ്യുന്നതു: ഞാൻ വിചാരിച്ചതുപോലെ സംഭവിക്കും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ണ്ണയിച്ചതുപോലെ നിവൃത്തി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റെ ദേശത്തുവെച്ചു ഞാൻ അശ്ശൂരിനെ തകർക്കും; എന്റെ പർവ്വതങ്ങളിൽവെച്ചു അവനെ ചവിട്ടിക്കളയും;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നുകം അവരുടെമേൽ നിന്നു നീങ്ങും; അവന്റെ ചുമടു അവരുടെ തോളിൽനിന്നു മാറ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സർവ്വഭൂമിയെയും കുറിച്ചു നിർണ്ണയിച്ചിരിക്കുന്ന നിർണ്ണയം ഇതാകുന്നു; സകലജാതികളുടെയും 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ട്ടിയിരിക്കുന്ന കൈ ഇ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സൈന്യങ്ങളുടെ യഹോവ നിർണ്ണയിച്ചിരിക്കുന്നു; അതു ദുർബ്ബലമാക്കുന്നവനാർ? അവന്റെ ക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ട്ടിയിരിക്കുന്നു; അതു മടക്കുന്നവനാ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ആഹാസ്‌രാജാവു മരിച്ച ആണ്ടിൽ ഈ പ്രവാചകം ഉണ്ടായ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സകലഫെലിസ്ത്യ ദേശവുമായുള്ളോവേ, നിന്നെ അടിച്ചവന്റെ വടി ഒടിഞ്ഞിരിക്കകൊണ്ടു നീ സന്തോഷിക്കേണ്ട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പ്പത്തിന്റെ വേരിൽനിന്നു ഒരു അണലി പുറപ്പെടും; അതിന്റെ ഫലം, പറക്കുന്ന അഗ്നിസർപ്പ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2026-10-20T03:32:40Z</dcterms:created>
  <dcterms:modified xsi:type="dcterms:W3CDTF">2026-10-20T03:32:40Z</dcterms:modified>
  <dc:title>യെശയ്യാവ്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