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ாமர்த்தியமும் என் கைப்பெலனும் இந்த ஐசுவரியத்தை எனக்குச் சம்பாதித்தது என்று நீ உன் இருதயத்தில் சொல்லிக்கொள்ளாமலும் இருக்க எச்சரிக்கையாயிரு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நாற்பது வருஷமும் உன்மேலிருந்த வஸ்திரம் பழையதாய்ப்போகவுமில்லை, உன் கால் வீங்கவ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உன் தேவனாகிய கர்த்தரின் வழிகளில் நடந்து, அவருக்குப் பயப்படும்படிக்கு, அவருடைய கற்பனைகளைக் கைக்கொள்ள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உன் தேவனாகிய கர்த்தரின் வழிகளில் நடந்து, அவருக்குப் பயப்படும்படிக்கு, அவருடைய கற்பனைகளைக் கைக்கொள்ள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ோதுமையும் வாற்கோதுமையும் திராட்சச் செடிகளும் அத்திமரங்களும் மாதளஞ்செடிகளுமுள்ள தேசம்; அது ஒலிவமரங்களும், எண்ணெயும் தேனுமுள்ள தேச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ுசித்துத் திர்ப்தியாகி, நல்ல வீடுகளைக் கட்டி, அவைகளில் குடியிருக்கும்போத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તમાંરા પિતૃઓએ કદીય જોયું ન્હોતું એવું માંન્ના તમને અરણ્યમાં ખાવા આપ્યું; આમ તમાંરી કસો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તમાંરું અભિમાંન ઉતારીને અંતે તો તમાંરું ભલું 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ંરે તમાંરા મનમાં એવું કદીયે વિચારવું નહિ કે ‘આ સમૃદ્ધિ મેં માંરા ભૂજબળ અને ઉધમથી જ મેળવી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ંમેશા સતત સ્મરણમાં રાખો કે તમને સમૃદ્ધિ પ્રાપ્ત કરવા માંટેનું બળ આપનાર તો એ જ છે; અને એ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પિતૃઓને આપેલું વચન એ પૂર્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જો તમે તમાંરા દેવ યહોવાને ભૂલી જશો અને અન્ય દેવો તરફ વળશો અને પગે પડીને તેમની પૂજા કરશો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જે સખત ચેતવણી આપી સાવધાન કરું છું કે તમે અચૂક વિનાશ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કારણ જો તમે યહોવા તમાંરા દેવને અનુસરવાનું બંધ કરો, તો તે તમાંરો નાશ તે લોકોની જેમ કરશે જ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આજે હું તમને જે બધી આજ્ઞાઓ જણાવું છું એનું તમાંરે બધાએ કાળજીથી પાલન કરવું, જેથી તમે જીવતા રહ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વંશવૃદ્વિ થાય અને તમાંરા પિતૃઓને યહોવાએ જે ભૂમિ આપવાનું વચન આપ્યું છે, તેમાં પ્રવેશ કરી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કબજો લઈ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દ રાખો કે તમને નમ્ર બનાવવા, તમાંરી કસોટી કરવા અને તમે તેમની આજ્ઞાઓનું પાલન કરવા માંગો છ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મ, એ જાણવા માંટે તમાંરા દેવ યહોવાએ આ ચાળીસ વર્ષ સુધી તમને રણમાં ઠેર ઠેર ફેર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હા, તેણે તમને દુ:ખી કર્યા અને તમને ભૂખ્યા જવા દીધા, અને તમને નમ્ર બનાવ્યા. ત્યા તેણ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્ના ખાવા આપ્યું જેને તમે કે તમાંરા પિતૃઓએ પહેલાં જોયું નહતું, તેણે તમને ફકત માંન્નાથી પોષ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રીતે તે તમને અનુભવ કરાવવા માંગતા હતા કે માંણસ ફકત રોટલીથી જીવીત રહેતો નથી. લોકોનુ જીવન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આપેલ વચનો પર આધાર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ચાળીસ વર્ષ દરમ્યાન તમાંરા શરીર પરનાં વસ્રો ઘસાઈ ગયાં નથી કે નથી તમાંરા પગ ફુલ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ટલે આ વાત તમે હૃદયમાં કોતરી રાખજો કે જે રીતે પિતા પોતાના પુત્રને શિસ્તમાં રાખવા શિક્ષા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ળવે છે તેમ તમાંરા દેવ યહોવા તમને શિસ્તમાં રાખી કેળ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તેથી તમે લોકો તમાંરા યહોવા દેવના નિયમોનું પાલન કરો. તેમને ચીંધેલા માંર્ગે ચાલો અને તેમની બ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કે તમાંરા દેવ યહોવા તમને એક સમૃદ્વ ભૂમિમાં લઈ જઈ રહ્યા છે, જયાં પુષ્કળ નદીઓ અને અનેક ઝર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ૂટી નીકળીને પર્વતોમાં અને ખીણમાં વ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યાં ઘઉ, અને જવ પાકે છે, દ્રાક્ષ, અંજીર દાડમ પણ થાય છે, તથા જે જૈતૂન તેલ અને મધનો પ્રદેશ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 એવો પ્રદેશ છે જયાં ખાવાની કોઈ ખોટ નથી, વળી કોઈ વસ્તુની ખોટ પણ નથી, તેમ જ પથ્થરની જેમ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ડકોમાં પુષ્કળ લોખંડ છે અને ટેકરીઓમાં તાંબાની ખાણો પથરાય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ં તમે ખાઈને તૃપ્ત થશો ત્યારે તમાંરા યહોવા દેવે જે સમૃદ્વ ભૂમિ તમને આપી છે તે માંટ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દેવ યહોવાનો આભાર માં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પરંતુ ખબરદાર! આ વખતે તમાંરા દેવ યહોવાને ભૂલી ન જશો. પુષ્કળ સમૃદ્વિને કારણે યહોવા દેવને ભૂલ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ા. અને હું તમને એમના જે કાયદાઓ, નિયમો અને આજ્ઞાઓ સંભળાવું છું તેનું પાલન કરવાનું રખેને ચૂક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તમે ભરપેટ ખાઈને તૃપ્ત થાઓ અને સારા બાંધેલાં મકાનોમાં રહેતા થા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જ્યારે તમાંરા ઘેટાં અને ઢોરઢાંખરની સંખ્યામાં વધારો થાય અને જ્યારે તમાંરી પાસે સોન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ંદી થાય, અને જ્યારે તમાંરી પાસે બધી વસ્તુઓ ઘણી માંત્રામાં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અભિમાંનમાં છકી ન જશો અને ગુલામીના દેશ મિસરમાંથી તમને બહાર લાવનાર તમાંરા દેવ યહોવાને ભૂ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રખે તમે એ દેવ યહોવાને ભૂલી જતા જે તમને ઝેરી સાપ તથા વીંછીઓથી ભરેલા વિશાળ અને ભયંકર રણમાં જઈ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કાભટ નપાણિયા પ્રદેશમાં જઈને તમને દોરી લાવ્યા, કઠણ ખડકમાંથી એમણે તમાંરા માંટે પાણી વહેતું ક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2026-10-21T07:53:53Z</dcterms:created>
  <dcterms:modified xsi:type="dcterms:W3CDTF">2026-10-21T07:53:53Z</dcterms:modified>
  <dc:title>પુનર્નિયમ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