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presProps" Target="presProps.xml"/>
  <Relationship Id="rId91" Type="http://schemas.openxmlformats.org/officeDocument/2006/relationships/viewProps" Target="viewProps.xml"/>
  <Relationship Id="rId9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நான் இஸ்ரவேலின் வம்சங்களுக்கெல்லாம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நான் இஸ்ரவேலின் வம்சங்களுக்கெல்லாம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ட்டயத்திற்குத் தப்பி, மீந்த ஜனம் வனாந்தரத்தில் இரக்கம் பெற்றது; இஸ்ரவேலுக்கு இளைப்பாறுதலைக் கட்டளையிடப்போகிறேன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ட்டயத்திற்குத் தப்பி, மீந்த ஜனம் வனாந்தரத்தில் இரக்கம் பெற்றது; இஸ்ரவேலுக்கு இளைப்பாறுதலைக் கட்டளையிடப்போகிறேன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ர்வகாலமுதல் கர்த்தர் எங்களுக்குத் தரிசனையானார் என்பாய்; ஆம் அநாதி சிநேகத்தால் உன்னைச் சிநேகித்தேன்; ஆதலால் காருணியத்தால் உன்னை இழுத்துக்கொள்ள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ர்வகாலமுதல் கர்த்தர் எங்களுக்குத் தரிசனையானார் என்பாய்; ஆம் அநாதி சிநேகத்தால் உன்னைச் சிநேகித்தேன்; ஆதலால் காருணியத்தால் உன்னை இழுத்துக்கொள்ள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என்னும் கன்னிகையே, மறுபடியும் உன்னைக் கட்டுவிப்பேன், நீ கட்டப்படுவாய்; மறுபடியும் நீ மேளவாத்தியத்தோடும் ஆடல்பாடல் செய்கிறவர்களின் களிப்புள்ள கூட்டத்தோடும் புறப்படுவ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என்னும் கன்னிகையே, மறுபடியும் உன்னைக் கட்டுவிப்பேன், நீ கட்டப்படுவாய்; மறுபடியும் நீ மேளவாத்தியத்தோடும் ஆடல்பாடல் செய்கிறவர்களின் களிப்புள்ள கூட்டத்தோடும் புறப்படுவ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படியும் சமாரியாவின் மலைகளிலே திராட்சத்தோட்டங்களை நாட்டுவாய்; நாட்டுகிறவர்கள் அவைகளை நாட்டி, அதின் பலனை அனுபவி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ழுந்திருங்கள், சீயோனில் நம்முடைய தேவனாகிய கர்த்தரிடத்திற்குப் போவோம் வாருங்கள் என்று எப்பிராயீமின் மலைகளிலுள்ள ஜாமக்காரர் கூறுங்காலம் வ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ழுந்திருங்கள், சீயோனில் நம்முடைய தேவனாகிய கர்த்தரிடத்திற்குப் போவோம் வாருங்கள் என்று எப்பிராயீமின் மலைகளிலுள்ள ஜாமக்காரர் கூறுங்காலம் வர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ொல்லுகிறது என்னவென்றால்: யாக்கோபினிமித்தம் மகிழ்ச்சியாய்க் கெம்பீரித்து, ஜாதிகளுடைய தலைவரினிமித்தம் ஆர்ப்பரியுங்கள்; சத்தத்தைக் கேட்கப்பண்ணி, துதித்து: கர்த்தாவே, இஸ்ரவேலில் மீதியான உமது ஜனத்தை இரட்சியும் என்று சொல்ல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ொல்லுகிறது என்னவென்றால்: யாக்கோபினிமித்தம் மகிழ்ச்சியாய்க் கெம்பீரித்து, ஜாதிகளுடைய தலைவரினிமித்தம் ஆர்ப்பரியுங்கள்; சத்தத்தைக் கேட்கப்பண்ணி, துதித்து: கர்த்தாவே, இஸ்ரவேலில் மீதியான உமது ஜனத்தை இரட்சியும் என்று சொல்ல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ொல்லுகிறது என்னவென்றால்: யாக்கோபினிமித்தம் மகிழ்ச்சியாய்க் கெம்பீரித்து, ஜாதிகளுடைய தலைவரினிமித்தம் ஆர்ப்பரியுங்கள்; சத்தத்தைக் கேட்கப்பண்ணி, துதித்து: கர்த்தாவே, இஸ்ரவேலில் மீதியான உமது ஜனத்தை இரட்சியும் என்று சொல்ல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 அவர்களை வடதேசத்திலிருந்து வரப்பண்ணி, அவர்களைப் பூமியின் எல்லைகளிலிருந்து கூட்டிவருவேன்; குருடரும் சப்பாணிகளும், கர்ப்பவதிகளும், பிள்ளைத் தாய்ச்சிகளுங்கூட அவர்களில் இருப்பார்கள்; மகா கூட்டமாய் இவ்விடத்திற்குத் திரும்ப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 அவர்களை வடதேசத்திலிருந்து வரப்பண்ணி, அவர்களைப் பூமியின் எல்லைகளிலிருந்து கூட்டிவருவேன்; குருடரும் சப்பாணிகளும், கர்ப்பவதிகளும், பிள்ளைத் தாய்ச்சிகளுங்கூட அவர்களில் இருப்பார்கள்; மகா கூட்டமாய் இவ்விடத்திற்குத் திரும்ப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 அவர்களை வடதேசத்திலிருந்து வரப்பண்ணி, அவர்களைப் பூமியின் எல்லைகளிலிருந்து கூட்டிவருவேன்; குருடரும் சப்பாணிகளும், கர்ப்பவதிகளும், பிள்ளைத் தாய்ச்சிகளுங்கூட அவர்களில் இருப்பார்கள்; மகா கூட்டமாய் இவ்விடத்திற்குத் திரும்ப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ழுகையோடும் விண்ணப்பங்களோடும் வருவார்கள்; அவர்களை வழிநடத்துவேன்; அவர்களைத் தண்ணீருள்ள நதிகளண்டைக்கு இடறாத செம்மையான வழியிலே நடக்கப்பண்ணுவேன்; இஸ்ரவேலுக்கு நான் பிதாவாயிருக்கிறேன், எப்பீராயீம் என் சேஷ்டபுத்திரனாயிருக்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ழுகையோடும் விண்ணப்பங்களோடும் வருவார்கள்; அவர்களை வழிநடத்துவேன்; அவர்களைத் தண்ணீருள்ள நதிகளண்டைக்கு இடறாத செம்மையான வழியிலே நடக்கப்பண்ணுவேன்; இஸ்ரவேலுக்கு நான் பிதாவாயிருக்கிறேன், எப்பீராயீம் என் சேஷ்டபுத்திரனாயிருக்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ழுகையோடும் விண்ணப்பங்களோடும் வருவார்கள்; அவர்களை வழிநடத்துவேன்; அவர்களைத் தண்ணீருள்ள நதிகளண்டைக்கு இடறாத செம்மையான வழியிலே நடக்கப்பண்ணுவேன்; இஸ்ரவேலுக்கு நான் பிதாவாயிருக்கிறேன், எப்பீராயீம் என் சேஷ்டபுத்திரனாயிருக்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ாதிகளே, நீங்கள் கர்த்தருடைய வார்த்தையைக் கேட்டு, தூரத்திலுள்ள தீவுகளில் அறிவித்து, இஸ்ரவேலைச் சிதறடித்தவர் அதைச் சேர்த்துக்கொண்டு, ஒரு மேய்ப்பன் தன் மந்தையைக் காக்கும்வண்ணமாக அதைக் காப்பார் என்று சொல்ல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ாதிகளே, நீங்கள் கர்த்தருடைய வார்த்தையைக் கேட்டு, தூரத்திலுள்ள தீவுகளில் அறிவித்து, இஸ்ரவேலைச் சிதறடித்தவர் அதைச் சேர்த்துக்கொண்டு, ஒரு மேய்ப்பன் தன் மந்தையைக் காக்கும்வண்ணமாக அதைக் காப்பார் என்று சொல்ல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யாக்கோபை மீட்டு, அவனிலும் பலத்தவனுடைய கைக்கு அவனை நீங்கலாக்கி விடுவிக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யாக்கோபை மீட்டு, அவனிலும் பலத்தவனுடைய கைக்கு அவனை நீங்கலாக்கி விடுவி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வந்து, சீயோனின் உச்சியிலே கெம்பீரித்து, கர்த்தர் அருளும் கோதுமை, திராட்சரசம், எண்ணெய், ஆட்டுக்குட்டிகள், கன்றுக்குட்டிகள் என்பவைகளாகிய இந்த நன்மைகளுக்காக ஓடிவருவார்கள்; அவர்களுடைய ஆத்துமா நீர்ப்பாய்ச்சலான தோட்டம்போலிருக்கும்; அவர்கள் இனித் தொய்ந்துபோவ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வந்து, சீயோனின் உச்சியிலே கெம்பீரித்து, கர்த்தர் அருளும் கோதுமை, திராட்சரசம், எண்ணெய், ஆட்டுக்குட்டிகள், கன்றுக்குட்டிகள் என்பவைகளாகிய இந்த நன்மைகளுக்காக ஓடிவருவார்கள்; அவர்களுடைய ஆத்துமா நீர்ப்பாய்ச்சலான தோட்டம்போலிருக்கும்; அவர்கள் இனித் தொய்ந்துபோவ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வந்து, சீயோனின் உச்சியிலே கெம்பீரித்து, கர்த்தர் அருளும் கோதுமை, திராட்சரசம், எண்ணெய், ஆட்டுக்குட்டிகள், கன்றுக்குட்டிகள் என்பவைகளாகிய இந்த நன்மைகளுக்காக ஓடிவருவார்கள்; அவர்களுடைய ஆத்துமா நீர்ப்பாய்ச்சலான தோட்டம்போலிருக்கும்; அவர்கள் இனித் தொய்ந்துபோவத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ன்னிகைகளும், வாலிபரும், முதியோருங்கூட ஆனந்தக்களிப்பாய் மகிழுவார்கள்; நான் அவர்கள் துக்கத்தைச் சந்தோஷமாக மாற்றி, அவர்களைத் தேற்றி, அவர்கள் சஞ்சலம் நீங்க அவர்களைச் சந்தோஷப்படுத்த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ன்னிகைகளும், வாலிபரும், முதியோருங்கூட ஆனந்தக்களிப்பாய் மகிழுவார்கள்; நான் அவர்கள் துக்கத்தைச் சந்தோஷமாக மாற்றி, அவர்களைத் தேற்றி, அவர்கள் சஞ்சலம் நீங்க அவர்களைச் சந்தோஷப்படுத்த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ின் ஆத்துமாவைக் கொழுமையானவைகளினால் பூரிப்பாக்குவேன்; என் ஜனங்கள் நான் அளிக்கும் நன்மையினால் திருப்தியாவார்கள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ின் ஆத்துமாவைக் கொழுமையானவைகளினால் பூரிப்பாக்குவேன்; என் ஜனங்கள் நான் அளிக்கும் நன்மையினால் திருப்தியாவார்கள்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மாவிலே புலம்பலும் கசப்பான அழுகையுமாகிய கூக்குரல் கேட்கப்பட்டது; ராகேல் தன் பிள்ளைகளுக்காக அழுது, தன் பிள்ளைகள் இல்லாதபடியால் அவைகளினிமித்தம் ஆறுதல் அடையாதிருக்கிறாள்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மாவிலே புலம்பலும் கசப்பான அழுகையுமாகிய கூக்குரல் கேட்கப்பட்டது; ராகேல் தன் பிள்ளைகளுக்காக அழுது, தன் பிள்ளைகள் இல்லாதபடியால் அவைகளினிமித்தம் ஆறுதல் அடையாதிருக்கிறாள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மாவிலே புலம்பலும் கசப்பான அழுகையுமாகிய கூக்குரல் கேட்கப்பட்டது; ராகேல் தன் பிள்ளைகளுக்காக அழுது, தன் பிள்ளைகள் இல்லாதபடியால் அவைகளினிமித்தம் ஆறுதல் அடையாதிருக்கிறாள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அழாதபடிக்கு உன் சத்தத்தை அடக்கி, நீ கண்ணீர் விடாதபடிக்கு உன் கண்களைக் காத்துக்கொள் என்று கர்த்தர் சொல்லுகிறார்; உன் கிரியைக்குப் பலன் உண்டென்று; கர்த்தர் சொல்லுகிறார்; அவர்கள் சத்துருவின் தேசத்திலிருந்து திரும்பிவரு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அழாதபடிக்கு உன் சத்தத்தை அடக்கி, நீ கண்ணீர் விடாதபடிக்கு உன் கண்களைக் காத்துக்கொள் என்று கர்த்தர் சொல்லுகிறார்; உன் கிரியைக்குப் பலன் உண்டென்று; கர்த்தர் சொல்லுகிறார்; அவர்கள் சத்துருவின் தேசத்திலிருந்து திரும்பிவரு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முடிவைப்பற்றி உனக்கு நம்பிக்கையுண்டு; உன் பிள்ளைகள் தங்கள் தேசத்துக்குத் திரும்பி வருவார்கள்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முடிவைப்பற்றி உனக்கு நம்பிக்கையுண்டு; உன் பிள்ளைகள் தங்கள் தேசத்துக்குத் திரும்பி வருவார்கள்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த் தண்டித்தீர், நான் பணியாத மாடுபோல் அடிக்கப்பட்டேன்; என்னைத் திருப்பும், அப்பொழுது திருப்பப்படுவேன்; நீரே என் தேவனாகிய கர்த்த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த் தண்டித்தீர், நான் பணியாத மாடுபோல் அடிக்கப்பட்டேன்; என்னைத் திருப்பும், அப்பொழுது திருப்பப்படுவேன்; நீரே என் தேவனாகிய கர்த்த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த் தண்டித்தீர், நான் பணியாத மாடுபோல் அடிக்கப்பட்டேன்; என்னைத் திருப்பும், அப்பொழுது திருப்பப்படுவேன்; நீரே என் தேவனாகிய கர்த்த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திரும்பினபின்பு மனஸ்தாபப்பட்டுக்கொண்டிருக்கிறேன், நான் என்னை அறிந்து கொண்டதற்குப் பின்பு விலாவில் அடித்துக்கொண்டிருக்கிறேன், வெட்கி நாணிக்கொண்டுமிருக்கிறேன், என் இளவயதின் நிந்தையைச் சுமந்து வருகிறேன் என்று எப்பிராயீம் துக்கித்துப் புலம்பிக்கொண்டிருக்கிறதை நிச்சயமாய்க்கேட்ட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திரும்பினபின்பு மனஸ்தாபப்பட்டுக்கொண்டிருக்கிறேன், நான் என்னை அறிந்து கொண்டதற்குப் பின்பு விலாவில் அடித்துக்கொண்டிருக்கிறேன், வெட்கி நாணிக்கொண்டுமிருக்கிறேன், என் இளவயதின் நிந்தையைச் சுமந்து வருகிறேன் என்று எப்பிராயீம் துக்கித்துப் புலம்பிக்கொண்டிருக்கிறதை நிச்சயமாய்க்கேட்ட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் எனக்கு அருமையான குமாரன் அல்லவோ? அவன் எனக்குப் பிரியமான பிள்ளையல்லவோ? அவனுக்கு விரோதமாய்ப்பேசினது முதல் அவனை நினைத்துக்கொண்டே இருக்கிறேன்; ஆகையால் என் உள்ளம் அவனுக்காகக் கொதிக்கிறது; அவனுக்கு உருக்கமாய் இரங்குவேன் என்று கர்த்தர் சொல்லுகிறார்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் எனக்கு அருமையான குமாரன் அல்லவோ? அவன் எனக்குப் பிரியமான பிள்ளையல்லவோ? அவனுக்கு விரோதமாய்ப்பேசினது முதல் அவனை நினைத்துக்கொண்டே இருக்கிறேன்; ஆகையால் என் உள்ளம் அவனுக்காகக் கொதிக்கிறது; அவனுக்கு உருக்கமாய் இரங்குவேன் என்று கர்த்தர் சொல்லுகிறார்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் எனக்கு அருமையான குமாரன் அல்லவோ? அவன் எனக்குப் பிரியமான பிள்ளையல்லவோ? அவனுக்கு விரோதமாய்ப்பேசினது முதல் அவனை நினைத்துக்கொண்டே இருக்கிறேன்; ஆகையால் என் உள்ளம் அவனுக்காகக் கொதிக்கிறது; அவனுக்கு உருக்கமாய் இரங்குவேன் என்று கர்த்தர் சொல்லுகிறார்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க்குக் குறிப்படையாளங்களை நிறுத்து; உனக்குத் தூண்களை நாட்டு; நீ நடந்த வழியாகிய பாதையின்மேல் உன் மனதை வை; இஸ்ரவேலாகிய குமாரத்தியே, திரும்பு; இந்த உன்னுடைய பட்டணங்களுக்கே திரும்ப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க்குக் குறிப்படையாளங்களை நிறுத்து; உனக்குத் தூண்களை நாட்டு; நீ நடந்த வழியாகிய பாதையின்மேல் உன் மனதை வை; இஸ்ரவேலாகிய குமாரத்தியே, திரும்பு; இந்த உன்னுடைய பட்டணங்களுக்கே திரும்ப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ுப்போன குமாரத்தியே, எந்தமட்டும் விலகித் திரிவாய்? கர்த்தர் பூமியிலே ஒரு புதுமையைச் சிருஷ்டிப்பார், ஸ்திரீயானவள் புருஷனைச் சூழ்ந்துகொள்ளுவா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ுப்போன குமாரத்தியே, எந்தமட்டும் விலகித் திரிவாய்? கர்த்தர் பூமியிலே ஒரு புதுமையைச் சிருஷ்டிப்பார், ஸ்திரீயானவள் புருஷனைச் சூழ்ந்துகொள்ளுவா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தேவனாகிய சேனைகளின் கர்த்தர் சொல்லுகிறது என்னவென்றால்: நான் அவர்கள் சிறையிருப்பைத் திருப்பும்போது, அவர்கள்: நீதியின் வாசஸ்தலமே, பரிசுத்த பர்வதமே, கர்த்தர் உன்னை ஆசீர்வதிக்கக் கடவரென்கிற வார்த்தையை யூதாவின் தேசத்திலும் அதின் பட்டணங்களிலும் சொல்ல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தேவனாகிய சேனைகளின் கர்த்தர் சொல்லுகிறது என்னவென்றால்: நான் அவர்கள் சிறையிருப்பைத் திருப்பும்போது, அவர்கள்: நீதியின் வாசஸ்தலமே, பரிசுத்த பர்வதமே, கர்த்தர் உன்னை ஆசீர்வதிக்கக் கடவரென்கிற வார்த்தையை யூதாவின் தேசத்திலும் அதின் பட்டணங்களிலும் சொல்லு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தேவனாகிய சேனைகளின் கர்த்தர் சொல்லுகிறது என்னவென்றால்: நான் அவர்கள் சிறையிருப்பைத் திருப்பும்போது, அவர்கள்: நீதியின் வாசஸ்தலமே, பரிசுத்த பர்வதமே, கர்த்தர் உன்னை ஆசீர்வதிக்கக் கடவரென்கிற வார்த்தையை யூதாவின் தேசத்திலும் அதின் பட்டணங்களிலும் சொல்லுவ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லே யூதாவும், அதனுடைய எல்லாப் பட்டணங்களின் மனுஷரும் பயிரிடுங் குடிகளும், மந்தைகளை மேய்த்துத் திரிகிறவர்களும் ஏகமாய்க் குடியிருப்ப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ிடாய்த்த ஆத்துமாவைச் சம்பூரணமடையப்பண்ணி, தொய்ந்த எல்லா ஆத்துமாவையும் நிரப்புவ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ிடாய்த்த ஆத்துமாவைச் சம்பூரணமடையப்பண்ணி, தொய்ந்த எல்லா ஆத்துமாவையும் நிரப்புவ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ற்காக நான் விழித்துப்பார்த்துக்கொண்டிருக்கிறேன்; என் நித்திரை எனக்கு இன்பமாயிரு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ட்கள் வருமென்று கர்த்தர் சொல்லுகிறார், அப்பொழுது இஸ்ரவேல் குடும்பத்தையும் யூதா குடும்பத்தையும் மனுஷவித்தினாலும், மிருகவித்தினாலும் விதைப்ப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ட்கள் வருமென்று கர்த்தர் சொல்லுகிறார், அப்பொழுது இஸ்ரவேல் குடும்பத்தையும் யூதா குடும்பத்தையும் மனுஷவித்தினாலும், மிருகவித்தினாலும் விதைப்ப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நான் பிடுங்கவும் இடிக்கவும் நிர்மூலமாக்கவும் அழிக்கவும் தீங்குசெய்யவும் அவர்கள்பேரில் எப்படி ஜாக்கிரதையாயிருந்தேனோ, அப்படியே கட்டவும் நாட்டவும் அவர்கள் பேரில் ஜாக்கிரதையாயிருப்பேன் என்று கர்த்தர் சொல்லுகி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நான் பிடுங்கவும் இடிக்கவும் நிர்மூலமாக்கவும் அழிக்கவும் தீங்குசெய்யவும் அவர்கள்பேரில் எப்படி ஜாக்கிரதையாயிருந்தேனோ, அப்படியே கட்டவும் நாட்டவும் அவர்கள் பேரில் ஜாக்கிரதையாயிருப்பேன் என்று கர்த்தர் சொல்லு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தாக்கள் திராட்சக்காய்களைத் தின்றார்கள், பிள்ளைகளின் பற்கள் கூசிப்போயின என்று அந்நாட்களில் சொல்லமாட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வன் தன்தன் அக்கிரமத்தினிமித்தமே சாவான்; எந்த மனுஷன் திராட்சக்காய்களைத் தின்பானோ அவனுடைய பற்களே கூசிப்போக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 நாட்கள் வருமென்று கர்த்தர் சொல்லுகிறார், அப்பொழுது இஸ்ரவேல் குடும்பத்தோடும் யூதா குடும்பத்தோடும் புது உடன்படிக்கை பண்ணுவே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 நாட்கள் வருமென்று கர்த்தர் சொல்லுகிறார், அப்பொழுது இஸ்ரவேல் குடும்பத்தோடும் யூதா குடும்பத்தோடும் புது உடன்படிக்கை பண்ணுவ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அவர்கள் பிதாக்களை எகிப்து தேசத்திலிருந்து அழைத்துவரக் கைப்பிடித்த நாளிலே, அவர்களோடே பண்ணின உடன்படிக்கையின்படி அல்ல; ஏனெனில் நான் அவர்களுக்கு நாயகராயிருந்தும், அந்த என் உடன்படிக்கையை அவர்கள் மீறி அவமாக்கிப்போட்டார்களே என்று கர்த்தர் சொல்லுகி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அவர்கள் பிதாக்களை எகிப்து தேசத்திலிருந்து அழைத்துவரக் கைப்பிடித்த நாளிலே, அவர்களோடே பண்ணின உடன்படிக்கையின்படி அல்ல; ஏனெனில் நான் அவர்களுக்கு நாயகராயிருந்தும், அந்த என் உடன்படிக்கையை அவர்கள் மீறி அவமாக்கிப்போட்டார்களே என்று கர்த்தர் சொல்லுகி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அவர்கள் பிதாக்களை எகிப்து தேசத்திலிருந்து அழைத்துவரக் கைப்பிடித்த நாளிலே, அவர்களோடே பண்ணின உடன்படிக்கையின்படி அல்ல; ஏனெனில் நான் அவர்களுக்கு நாயகராயிருந்தும், அந்த என் உடன்படிக்கையை அவர்கள் மீறி அவமாக்கிப்போட்டார்களே என்று கர்த்தர் சொல்லுகி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நாட்களுக்குப் பிற்பாடு, நான் இஸ்ரவேல் குடும்பத்தோடே பண்ணப்போகிற உடன்படிக்கையாவது; நான் என் நியாயப்பிரமாணத்தை அவர்கள் உள்ளத்திலே வைத்து, அதை அவர்கள் இருதயத்திலே எழுதி, நான் அவர்கள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நாட்களுக்குப் பிற்பாடு, நான் இஸ்ரவேல் குடும்பத்தோடே பண்ணப்போகிற உடன்படிக்கையாவது; நான் என் நியாயப்பிரமாணத்தை அவர்கள் உள்ளத்திலே வைத்து, அதை அவர்கள் இருதயத்திலே எழுதி, நான் அவர்கள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ி ஒருவன் தன் அயலானையும், ஒருவன் தன் சகோதரனையும் நோக்கி கர்த்தரை அறிந்துகொள் என்று போதிப்பதில்லை; அவர்களில் சிறியவன்முதல் பெரியவன்மட்டும், எல்லாரும் என்னை அறிந்துகொள்வார்கள் என்று கர்த்தர் சொல்லுகிறார்; நான் அவர்கள் அக்கிரமத்தை மன்னித்து, அவர்கள் பாவங்களை இனி நினையாதிருப்பே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ி ஒருவன் தன் அயலானையும், ஒருவன் தன் சகோதரனையும் நோக்கி கர்த்தரை அறிந்துகொள் என்று போதிப்பதில்லை; அவர்களில் சிறியவன்முதல் பெரியவன்மட்டும், எல்லாரும் என்னை அறிந்துகொள்வார்கள் என்று கர்த்தர் சொல்லுகிறார்; நான் அவர்கள் அக்கிரமத்தை மன்னித்து, அவர்கள் பாவங்களை இனி நினையாதிருப்பே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ி ஒருவன் தன் அயலானையும், ஒருவன் தன் சகோதரனையும் நோக்கி கர்த்தரை அறிந்துகொள் என்று போதிப்பதில்லை; அவர்களில் சிறியவன்முதல் பெரியவன்மட்டும், எல்லாரும் என்னை அறிந்துகொள்வார்கள் என்று கர்த்தர் சொல்லுகிறார்; நான் அவர்கள் அக்கிரமத்தை மன்னித்து, அவர்கள் பாவங்களை இனி நினையாதிருப்பே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ூரியனைப் பகல் வெளிச்சத்துக்காகவும் சந்திர நட்சத்திர நியமங்களை இராவெளிச்சத்துக்காகவும் கட்டளையிட்டவரும், அலைகள் கொந்தளிக்கத்தக்கதாகச் சமுத்திரத்தைக் குலுக்குகிறவரும், சேனைகளின் கர்த்தர் என்னும் நாமமுள்ளவருமாகிய கர்த்தர் சொல்லுகிறது என்னவென்றால்: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ூரியனைப் பகல் வெளிச்சத்துக்காகவும் சந்திர நட்சத்திர நியமங்களை இராவெளிச்சத்துக்காகவும் கட்டளையிட்டவரும், அலைகள் கொந்தளிக்கத்தக்கதாகச் சமுத்திரத்தைக் குலுக்குகிறவரும், சேனைகளின் கர்த்தர் என்னும் நாமமுள்ளவருமாகிய கர்த்தர் சொல்லுகிறது என்னவென்றால்: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ூரியனைப் பகல் வெளிச்சத்துக்காகவும் சந்திர நட்சத்திர நியமங்களை இராவெளிச்சத்துக்காகவும் கட்டளையிட்டவரும், அலைகள் கொந்தளிக்கத்தக்கதாகச் சமுத்திரத்தைக் குலுக்குகிறவரும், சேனைகளின் கர்த்தர் என்னும் நாமமுள்ளவருமாகிய கர்த்தர் சொல்லுகிறது என்னவென்றால்: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ந்த நியமங்கள் எனக்கு முன்பாக இல்லாதபடிக்கு ஒழிந்துபோனால் அப்பொழுது இஸ்ரவேல் சந்ததியும் எனக்கு முன்பாக என்றைக்கும் ஒரு ஜாதியாயிராதபடிக்கு அற்றுப்போம் என்று கர்த்தர் சொல்லுகிறார்: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ந்த நியமங்கள் எனக்கு முன்பாக இல்லாதபடிக்கு ஒழிந்துபோனால் அப்பொழுது இஸ்ரவேல் சந்ததியும் எனக்கு முன்பாக என்றைக்கும் ஒரு ஜாதியாயிராதபடிக்கு அற்றுப்போம் என்று கர்த்தர் சொல்லுகிறார்: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சொல்லுகிறது என்னவென்றால்: மேலே இருக்கிற வானங்கள் அளக்கப்படவும், கீழே இருக்கிற பூமியின் அஸ்திபாரங்கள் ஆராயப்படவும் கூடுமானால், நான் இஸ்ரவேல் வம்சத்தார் அனைவரையும் அவர்கள் செய்த எல்லாவற்றினிமித்தமும் வெறு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சொல்லுகிறது என்னவென்றால்: மேலே இருக்கிற வானங்கள் அளக்கப்படவும், கீழே இருக்கிற பூமியின் அஸ்திபாரங்கள் ஆராயப்படவும் கூடுமானால், நான் இஸ்ரவேல் வம்சத்தார் அனைவரையும் அவர்கள் செய்த எல்லாவற்றினிமித்தமும் வெறு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சொல்லுகிறது என்னவென்றால்: மேலே இருக்கிற வானங்கள் அளக்கப்படவும், கீழே இருக்கிற பூமியின் அஸ்திபாரங்கள் ஆராயப்படவும் கூடுமானால், நான் இஸ்ரவேல் வம்சத்தார் அனைவரையும் அவர்கள் செய்த எல்லாவற்றினிமித்தமும் வெறு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தோ, நாட்கள் வருமென்று கர்த்தர் சொல்லுகிறார்; அப்பொழுது இந்த நகரம், அனானெயேலின் கோபுரமுதல் கோடிவாசல்மட்டும் கர்த்தருக்கென்று கட்டப்படும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தோ, நாட்கள் வருமென்று கர்த்தர் சொல்லுகிறார்; அப்பொழுது இந்த நகரம், அனானெயேலின் கோபுரமுதல் கோடிவாசல்மட்டும் கர்த்தருக்கென்று கட்டப்படும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ுறமும் அளவுநூல் அதற்கு எதிராய்க் காரெப் என்னும் மேட்டின்மேல் சென்று கோவாத் புறமாகச் சுற்றிப்போம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ேதங்களைப் புதைக்கிறதும், சாம்பலைக் கொட்டுகிறதுமான பள்ளத்தாக்கனைத்தும், கீதரோன் வாய்க்காலுக்கு இப்பாலே கிழக்கே இருக்கிற குதிரைவாசலின் கோடிமட்டும் உண்டான சகல நிலங்களும் கர்த்தருக்குப் பரிசுத்தமாயிருக்கும்; அப்புறம் அது என்றென்றைக்கும் பிடுங்கப்படுவதுமில்லை இடிக்கப்படுவதுமில்லை என்கிற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ேதங்களைப் புதைக்கிறதும், சாம்பலைக் கொட்டுகிறதுமான பள்ளத்தாக்கனைத்தும், கீதரோன் வாய்க்காலுக்கு இப்பாலே கிழக்கே இருக்கிற குதிரைவாசலின் கோடிமட்டும் உண்டான சகல நிலங்களும் கர்த்தருக்குப் பரிசுத்தமாயிருக்கும்; அப்புறம் அது என்றென்றைக்கும் பிடுங்கப்படுவதுமில்லை இடிக்கப்படுவதுமில்லை என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5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వాక్కు ఇదేఆ కాలమున నేను ఇశ్రాయేలు వంశస్థులకందరికి దేవుడనై యుందును, వారు నాకు ప్రజల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ఈలాగు సెల విచ్చుచున్నాడుఖడ్గమును తప్పించుకొనినవారై జనులు అరణ్యములో దయనొందిరి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 విశ్రాంతి నొందునట్లు నేను వెళ్లుదునన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చాలకాలము క్రిందట యెహోవా నాకు ప్రత్యక్షమై యిట్ల నెను శాశ్వతమైన ప్రేమతో నేను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ేమించుచున్నాను గనుక విడువక నీయెడల కృప చూప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ఇశ్రా యేలు కన్యకా, నీవు కట్టబడునట్లు నేనికమీదట నిన్ను కట్టింతును; నీవు మరల తంబురలను వాయింతువ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భ్రమ పడువారి నాట్యములలో కలిస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వు షోమ్రోను కొండలమీద ద్రాక్షావల్లులను మరల నాటెదవు, నాటు వారు వాటి ఫలములను అనుభవ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ఎఫ్రాయిము పర్వతములమీద కావలివారు కేకవేసిసీయోనునకు మన దేవుడైన యెహోవాయొద్దకు పోవుదము రండని చెప్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 నిర్ణయ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యెహోవా ఈలాగు సెలవిచ్చు చున్నాడుయాకోబునుబట్టి సంతోషముగా పాడుడి, రాజ్యములకు శిరస్సగు జనము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త్సాహధ్వని చేయుడి, ప్రకటించుడి స్తుతిచేయుడియెహోవా, ఇశ్రా యేలులో శేషించిన నీ ప్రజను రక్షింపుమీ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తిమాల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ఉత్తరదేశములోనుండియు నేను వారిని రప్పించు చున్నాను, గ్రుడ్డివారినేమి కుంటివారినేమి గర్భిణుల నే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సవించు స్త్రీలనేమి భూదిగంతములనుండి అంద రిని సమకూర్చుచున్నాను, మహాసంఘమై వారిక్కడికి తిర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వారు ఏడ్చుచు వచ్చెదరు, వారు నన్ను ప్రార్థించుచుండగా నేను వారిని నడిపించుదును, వారు తొట్రిల్లక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క్కగా పోవు బాటను నీళ్ల కాలువల యొద్ద వారిని నడిపింతును. ఇశ్రాయేలునకు నేను తండ్రిని కానా? ఎఫ్రాయి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జ్యేష్ఠ కుమారుడు కాడ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జనులారా, యెహోవా మాట వినుడి; దూరమైన ద్వీపములలోనివారికి దాని ప్రకటింపుడిఇశ్రాయే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దరగొట్టినవాడు వాని సమకూర్చి, గొఱ్ఱలకాపరి తన మందను కాపాడునట్లు కాపాడునని తెలియజ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 యాకోబు వంశస్థులను విమోచించు చున్నాడు, వారికంటె బలవంతుడైన వాని చేతిలోనుండి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ిపిం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ారు వచ్చి సీయోను కొండ మీద ఉత్సాహధ్వని చేతురు; యెహోవా చేయు ఉప కారమునుబట్టియు గోధుమలనుబట్ట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ారసమును బట్టియు తైలమునుబట్టియు, గొఱ్ఱలకును పశువులకును పుట్టు పిల్లలనుబట్టియు సమూహముల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దరు; వారిక నెన్నటికిని కృశింపక నీళ్లుపారు తోటవలె న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రి దుఃఖమునకు ప్రతిగా సంతోషమిచ్చి వారిని ఆద రించెదను, విచారము కొట్టివేసి నేను వారికి ఆనంద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జేతును గనుక కన్యకలును ¸°వనులును వృద్ధులును కూడి నాట్యమందు సంతోష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్రొవ్వుతో యాజకులను సంతోషపరచెదను, నా జనులు నా ఉపకార ములను తెలిసికొని తృప్తినొందుదురు; ఇదే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ెహోవా ఈలాగు సెలవిచ్చుచున్నాడుఆల కించుడి, రామాలో అంగలార్పును మహా రోదనధ్వనియు వినబడుచున్నవ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హేలు తన పిల్లలను గూర్చి యేడ్చు చున్నది; ఆమె పిల్లలు లేకపోయినందున ఆమె వారిని గూర్చి ఓదార్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దనొల్లక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ెహోవా ఈ ఆజ్ఞ ఇచ్చుచున్నాడుఏడువక ఊరకొనుము, కన్నీళ్లు విడుచుట మానుము; నీ క్రియసఫలమై, జ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త్రువుని దేశములోనుండి తిరిగి వచ్చెదర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రాబోవు కాలమునందు నీకు మేలు కలుగునను నమి్మక యున్నది, నీ పిల్లలు తిరిగి తమ స్వదేశమునకు వచ్చెద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వు నన్ను శిక్షించితివి, కాడికి అలవాటుకాని కోడె దెబ్బలకు లోబడునట్లుగా నేను శిక్ష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ోబడుచున్నాను, నీవు నా దేవుడవైన యెహోవావు, నీవు నా మనస్సును త్రిప్పిన యెడల నేను తిరుగుదును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ఫ్రాయిము అంగలార్చు చుండగా నేను ఇప్పుడే వి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ేను తిరిగిన తరువాత పశ్చాత్తాపపడితిని, నేను సంగతి తెలిసికొని తొడ చరుచుకొంటిని, నా బాల్య కాల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ిన నిందను భరించుచు నేను అవమానము నొంది సిగ్గుపడ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ఎఫ్రాయిము నా కిష్టమైన కుమారుడా? నాకు ముద్దు బిడ్డా? నేనతనికి విరోధముగ మాటలాడునప్పుడెల్ల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్ఞాపకము నన్ను విడువకున్నది, అతనిగూర్చి నా కడుపులో చాలా వేదనగా నున్నది, తప్పక నేనతని కరుణింతును; ఇద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ఇశ్రాయేలు కుమారీ, సరిహద్దురాళ్లను పాతించుము, దోవచూపు స్తంభములను నిలువబెట్టుము, నీవు వెళ్ల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మార్గముతట్టు నీ మనస్సు నిలుపుకొనుము, తిరుగుము; ఈ నీ పట్టణములకు తిరిగి ర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నీవు ఎన్నాళ్లు ఇటు అటు తిరుగులాడుదువు? విశ్వాసఘాతకురాలా, యెహోవా నీ దేశములో నూతనమైన కార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ిగించు చున్నాడు, స్త్రీ పురుషుని ఆవర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ఇశ్రాయేలు దేవుడును సైన్యములకధిపతియునగు యెహోవా ఈలాగు సెలవిచ్చుచున్నాడు--చెరలో నుండి నేన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ిగి రప్పించిన తరువాత యూదాదేశము లోను దాని పట్టణములలోను జనులునీతిక్షేత్రమా, ప్రతిష్ఠిత పర్వతమ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నిన్ను ఆశీర్వదించును గాక అను మాట ఇకను వాడ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అలసియున్న వారి ఆశను తృప్తిపరచుదును,కృశించిన వారినందరిని నింపు 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కావున సేద్యము చేయువారేమి, మందలతో తిరుగులాడువారేమి, యూదా వారందరును పట్టణస్థు లందరున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లో కాపురమ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ంతలో నేను మేలుకొని ఆలోచింపగా నా నిద్ర బహు వినోద 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యెహోవా వాక్కు ఇదేఇశ్రాయేలు క్షేత్రములోను యూదా క్షేత్రములోను నరబీజమును మృగబీజమును నేను చల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లు వచ్చ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ారిని పెల్లగించుటకును విరుగగొట్టుటకును పడద్రోయుట కును నాశనము చేయుటకును హింసించుటకును నేనేలా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ిపెట్టి యుంటినో ఆలాగే వారిని స్థాపించుటకును నాటుటకును కనిపెట్టియుందు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ఆ దినములలోతండ్రులు ద్రాక్షకాయలు తినగా పిల్లల పళ్లు పులిసెనను మాట వాడుకొన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​ప్రతి వాడు తన దోషముచేతనే మృతినొందును; ఎవడు ద్రాక్షకాయలు తినునో వాని పళ్లే పులి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​ఇదిగో నేను ఇశ్రాయేలువారితోను యూదావారి తోను క్రొత్త నిబంధన చేయు దినములు వచ్చుచున్నవి; ఇదే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​అది ఐగుప్తులోనుండి వారిని రప్పించుటకై నేను వారిని చెయ్యి పట్టుకొనిన దినమున, వారి పితరులతో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 నిబంధనవంటిది కాదు; నేను వారి పెనిమిటినైనను వారు ఆ నిబంధనను భంగము చేసికొనిరి; యిదే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ఈ దినములైన తరువాత నేను ఇశ్రాయేలువారితోను యూదావారితోను చేయబోవు నిబంధన యిదే, వారి మనస్సులలో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ర్మవిధి ఉంచెదను, వారి హృదయముమీద దాని వ్రాసెదను; యెహోవా వాక్కు ఇ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నేను వారికి దేవుడనై యుందును వారు నాకు జనులగుదురు; వారు మరి ఎన్న డునుయెహోవానుగూర్చి బోధనొందుద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తమ పొరుగువారికిగాని తమ సహోదరులకుగాని ఉపదేశము చేయరు; నేను వారి దోషములను క్షమించి వారి పాప 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క నెన్నడును జ్ఞాపకము చేసికొనను గనుక అల్పు లేమి ఘనులేమి అందరును నన్నెరుగుదురు; ఇదే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​పగటి వెలుగుకై సూర్యుని, రాత్రి వెలుగుకై చంద్ర నక్షత్రములను నియమించువాడును, దాని తరంగ 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ఘోషించునట్లు సముద్రమును రేపువాడునగు యెహోవా ఆ మాట సెలవిచ్చుచున్నాడు, సైన్యముల కధిపతియగు యెహోవా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కు పే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​ఆ నియమములు నా సన్నిధి నుండకుండ పోయినయెడల ఇశ్రాయేలు సంతతివారు నా సన్నిధిని ఎన్నడును జన 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కుండపోవు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​యెహోవా సెలవిచ్చునదేమనగా పైనున్న ఆకాశ వైశాల్యమును కొలుచుటయు క్రిందనున్న భూమి పునా ద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ోధించుటయు శక్యమైనయెడల, ఇశ్రాయేలు సంతానము చేసిన సమస్తమునుబట్టి నేను వారినందరిని తోసి వేత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వాక్కు ఇ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​యెహోవా ఈలాగు సెల విచ్చుచున్నాడురాబోవు దినములలో హనన్యేలు గోపురము మొదలుకొని మూలగుమ్మము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 యెహోవా పేరట కట్ట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కొలనూలు దాని కెదు రుగా గారేబుకొండవరకు పోవుచు గోయావరకు తిరిగి సా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​శవములును బూడిదయు వేయబడు లోయ అంతయు కిద్రోను వాగువరకును గుఱ్ఱముల గవినివరకును తూర్పుదిశ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లములన్నియు యెహోవాకు ప్రతి ష్ఠితములగును. అది మరి ఎన్నడును పెల్లగింపబడదు, పడద్రోయబ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2026-10-20T03:01:36Z</dcterms:created>
  <dcterms:modified xsi:type="dcterms:W3CDTF">2026-10-20T03:01:36Z</dcterms:modified>
  <dc:title>యిర్మీయా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