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Ahithophel said unto Absalom, Let me now choose out twelve thousand men, and I will arise and pursue after David this nigh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Ahithophel said unto Absalom, Let me now choose out twelve thousand men, and I will arise and pursue after David this nigh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come upon him while he is weary and weak handed, and will make him afraid: and all the people that are with him shall flee; and I will strike the king onl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come upon him while he is weary and weak handed, and will make him afraid: and all the people that are with him shall flee; and I will strike the king only:]]></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 will come upon him while he is weary and weak handed, and will make him afraid: and all the people that are with him shall flee; and I will strike the king only:]]></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bring back all the people unto you: the man whom you seek is as if all returned: so all the people shall be in pe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I will bring back all the people unto you: the man whom you seek is as if all returned: so all the people shall be in pe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saying pleased Absalom well, and all the elders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Absalom, Call now Hushai the Archite also, and let us hear likewise what he say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ushai was come to Absalom, Absalom spoke unto him, saying, Ahithophel has spoken after this manner: shall we do after his saying? if not; speak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Hushai was come to Absalom, Absalom spoke unto him, saying, Ahithophel has spoken after this manner: shall we do after his saying? if not; speak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Hushai said unto Absalom, The counsel that Ahithophel has given is not good at this tim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aid Hushai, you know your father and his men, that they be mighty men, and they be chafed in their minds, as a bear robbed of her whelps in the field: and your father is a man of war, and will not lodge with the peopl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aid Hushai, you know your father and his men, that they be mighty men, and they be chafed in their minds, as a bear robbed of her whelps in the field: and your father is a man of war, and will not lodge with the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For, said Hushai, you know your father and his men, that they be mighty men, and they be chafed in their minds, as a bear robbed of her whelps in the field: and your father is a man of war, and will not lodge with the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hold, he is hid now in some pit, or in some other place: and it will come to pass, when some of them be overthrown at the first, that whosoever hears it will say, There is a slaughter among the people that follow Absalo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hold, he is hid now in some pit, or in some other place: and it will come to pass, when some of them be overthrown at the first, that whosoever hears it will say, There is a slaughter among the people that follow Absalo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ehold, he is hid now in some pit, or in some other place: and it will come to pass, when some of them be overthrown at the first, that whosoever hears it will say, There is a slaughter among the people that follow Absal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also that is valiant, whose heart is as the heart of a lion, shall utterly melt: for all Israel knows that your father is a mighty man, and they which be with him are valiant me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also that is valiant, whose heart is as the heart of a lion, shall utterly melt: for all Israel knows that your father is a mighty man, and they which be with him are valiant m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also that is valiant, whose heart is as the heart of a lion, shall utterly melt: for all Israel knows that your father is a mighty man, and they which be with him are valiant m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 counsel that all Israel be generally gathered unto you, from Dan even to Beersheba, as the sand that is by the sea for multitude; and that you go to battle in yours own pers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erefore I counsel that all Israel be generally gathered unto you, from Dan even to Beersheba, as the sand that is by the sea for multitude; and that you go to battle in yours own pers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shall we come upon him in some place where he shall be found, and we will light upon him as the dew falls on the ground: and of him and of all the men that are with him there shall not be left so much as on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shall we come upon him in some place where he shall be found, and we will light upon him as the dew falls on the ground: and of him and of all the men that are with him there shall not be left so much as on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shall we come upon him in some place where he shall be found, and we will light upon him as the dew falls on the ground: and of him and of all the men that are with him there shall not be left so much as on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oreover, if he be got into a city, then shall all Israel bring ropes to that city, and we will draw it into the river, until there be not one small stone found ther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oreover, if he be got into a city, then shall all Israel bring ropes to that city, and we will draw it into the river, until there be not one small stone found ther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Moreover, if he be got into a city, then shall all Israel bring ropes to that city, and we will draw it into the river, until there be not one small stone found ther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salom and all the men of Israel said, The counsel of Hushai the Archite is better than the counsel of Ahithophel. For the LORD had appointed to defeat the good counsel of Ahithophel, to the intent that the LORD might bring evil upon Absalo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salom and all the men of Israel said, The counsel of Hushai the Archite is better than the counsel of Ahithophel. For the LORD had appointed to defeat the good counsel of Ahithophel, to the intent that the LORD might bring evil upon Absalo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Absalom and all the men of Israel said, The counsel of Hushai the Archite is better than the counsel of Ahithophel. For the LORD had appointed to defeat the good counsel of Ahithophel, to the intent that the LORD might bring evil upon Absalo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Hushai unto Zadok and to Abiathar the priests, Thus and thus did Ahithophel counsel Absalom and the elders of Israel; and thus and thus have I counsell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en said Hushai unto Zadok and to Abiathar the priests, Thus and thus did Ahithophel counsel Absalom and the elders of Israel; and thus and thus have I counsell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send quickly, and tell David, saying, Lodge not this night in the plains of the wilderness, but speedily pass over; lest the king be swallowed up, and all the people that are with him.]]></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send quickly, and tell David, saying, Lodge not this night in the plains of the wilderness, but speedily pass over; lest the king be swallowed up, and all the people that are with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Now therefore send quickly, and tell David, saying, Lodge not this night in the plains of the wilderness, but speedily pass over; lest the king be swallowed up, and all the people that are with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Jonathan and Ahimaaz stayed by Enrogel; for they might not be seen to come into the city: and a maid servant went and told them; and they went and told king Davi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Jonathan and Ahimaaz stayed by Enrogel; for they might not be seen to come into the city: and a maid servant went and told them; and they went and told king Davi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ow Jonathan and Ahimaaz stayed by Enrogel; for they might not be seen to come into the city: and a maid servant went and told them; and they went and told king Davi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a lad saw them, and told Absalom: but they went both of them away quickly, and came to a man's house in Bahurim, which had a well in his court; where they went dow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a lad saw them, and told Absalom: but they went both of them away quickly, and came to a man's house in Bahurim, which had a well in his court; where they went dow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evertheless a lad saw them, and told Absalom: but they went both of them away quickly, and came to a man's house in Bahurim, which had a well in his court; where they went down.]]></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woman took and spread a covering over the well's mouth, and spread ground corn thereon; and the thing was not known.]]></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woman took and spread a covering over the well's mouth, and spread ground corn thereon; and the thing was not know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Absalom's servants came to the woman to the house, they said, Where is Ahimaaz and Jonathan? And the woman said unto them, They be gone over the brook of water. And when they had sought and could not find them, they returned to Jerusal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Absalom's servants came to the woman to the house, they said, Where is Ahimaaz and Jonathan? And the woman said unto them, They be gone over the brook of water. And when they had sought and could not find them, they returned to Jerusale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Absalom's servants came to the woman to the house, they said, Where is Ahimaaz and Jonathan? And the woman said unto them, They be gone over the brook of water. And when they had sought and could not find them, they returned to Jerusale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fter they were departed, that they came up out of the well, and went and told king David, and said unto David, Arise, and pass quickly over the water: for thus has Ahithophel counselled against you.]]></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fter they were departed, that they came up out of the well, and went and told king David, and said unto David, Arise, and pass quickly over the water: for thus has Ahithophel counselled against you.]]></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after they were departed, that they came up out of the well, and went and told king David, and said unto David, Arise, and pass quickly over the water: for thus has Ahithophel counselled against you.]]></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avid arose, and all the people that were with him, and they passed over Jordan: by the morning light there lacked not one of them that was not gone over Jorda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David arose, and all the people that were with him, and they passed over Jordan: by the morning light there lacked not one of them that was not gone over Jorda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hithophel saw that his counsel was not followed, he saddled his ass, and arose, and got him home to his house, to his city, and put his household in order, and hanged himself, and died, and was buried in the tomb of his fath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hithophel saw that his counsel was not followed, he saddled his ass, and arose, and got him home to his house, to his city, and put his household in order, and hanged himself, and died, and was buried in the tomb of his fathe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when Ahithophel saw that his counsel was not followed, he saddled his ass, and arose, and got him home to his house, to his city, and put his household in order, and hanged himself, and died, and was buried in the tomb of his fathe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n David came to Mahanaim. And Absalom passed over Jordan, he and all the men of Israel with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bsalom made Amasa captain of the host instead of Joab: which Amasa was a man's son, whose name was Ithra an Israelite, that went in to Abigail the daughter of Nahash, sister to Zeruiah Joab's mothe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bsalom made Amasa captain of the host instead of Joab: which Amasa was a man's son, whose name was Ithra an Israelite, that went in to Abigail the daughter of Nahash, sister to Zeruiah Joab's mother.]]></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Absalom made Amasa captain of the host instead of Joab: which Amasa was a man's son, whose name was Ithra an Israelite, that went in to Abigail the daughter of Nahash, sister to Zeruiah Joab's mothe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So Israel and Absalom pitched in the land of Gilead.]]></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when David was come to Mahanaim, that Shobi the son of Nahash of Rabbah of the children of Ammon, and Machir the son of Ammiel of Lodebar, and Barzillai the Gileadite of Rogelim,]]></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when David was come to Mahanaim, that Shobi the son of Nahash of Rabbah of the children of Ammon, and Machir the son of Ammiel of Lodebar, and Barzillai the Gileadite of Rogelim,]]></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t came to pass, when David was come to Mahanaim, that Shobi the son of Nahash of Rabbah of the children of Ammon, and Machir the son of Ammiel of Lodebar, and Barzillai the Gileadite of Rogelim,]]></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rought beds, and basons, and earthen vessels, and wheat, and barley, and flour, and parched corn, and beans, and lentils, and parched vegetabl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rought beds, and basons, and earthen vessels, and wheat, and barley, and flour, and parched corn, and beans, and lentils, and parched vegetabl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oney, and butter, and sheep, and cheese of cattle, for David, and for the people that were with him, to eat: for they said, The people is hungry, and weary, and thirsty, in the wildernes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oney, and butter, and sheep, and cheese of cattle, for David, and for the people that were with him, to eat: for they said, The people is hungry, and weary, and thirsty, in the wildernes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honey, and butter, and sheep, and cheese of cattle, for David, and for the people that were with him, to eat: for they said, The people is hungry, and weary, and thirsty, in the wildernes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14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1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அகித்தோப்பேல் அப்சலோமை நோக்கி: நான் பன்னீராயிரம்பேரைத் தெரிந்துகொண்டு எழுந்து,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 தாவீதைப் பின்தொடர்ந்து போக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விடாய்த்தவனும் கை தளர்ந்தவனுமாயிருக்கையில், நான் அவனிடத்தில் போய், அவ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டப்பண்ணுவேன்; அப்பொழுது அவனோடிருக்கும் ஜனங்களெல்லாரும் ஓடிப்போவதினால், நான் ரா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மாத்திரம்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ஜனங்களையெல்லாம் உம்முடைய வசமாய்த் திரும்பப்பண்ணுவேன், இப்படிச்செய்ய நீர் வகைதேடினால்,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பின் ஜனங்கள் சமாதானத்தோடு இருப்பா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ந்த வார்த்தை அப்சலோமின் பார்வைக்கும் இஸ்ரவேலுடைய சகல மூப்பரின் பார்வைக்கும் நலமாய்த் தோன்றி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கிலும் அப்சலோம்: அற்கியனாகிய ஊசாயைக் கூப்பிட்டு, அவன் வாய்மொழியையும் கேட்போ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ஊசாய் அப்சலோமிடத்தில் வந்தபோது, அப்சலோம் அவனைப் பார்த்து: இந்தப்பிரகாரமாக அகிப்தோப்பேல்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வார்த்தையின்படிசெய்வோமோ, அல்லவென்றால், நீ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ஊசாய் அப்சலோமை நோக்கி: அகித்தோப்பேல் இந்த விசைசொன்ன ஆலோசனை நல்லதல்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மேலும் ஊசாய்: உம்முடைய தகப்பனும் அவன் மனுஷரும் பலசாலிகள் என்றும், வெளியிலே குட்டிகளைப் பறிகொ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டியைப்போல மனமெரிகிறவர்கள் என்றும் நீர் அறிவீர்; உம்முடைய தகப்பன் யுத்தவீரனுமாயிருக்கிறார்;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லத்தில் ஜனங்களோடே தங்கமா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தோ, அவர் இப்பொழுது ஒரு கெபியிலாவது, வேறே யாதோரிடத்திலாவது ஒளித்திருப்பார்; துவக்கத்திலே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டையவர்களில் சிலர் பட்டார்களேயானால், அதைக் கேட்கிற யாவரும் அப்சலோமைப் பின்செல்லுகிற ஜனங்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ங்காரம் உண்டாயிற்று 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ழுது சிங்கத்தின் இருதயத்திற்கொத்த இருதயமுள்ள பலவானாயிருக்கிறவனுங்கூட கலங்கிப்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டைய தகப்பன் சவுரியவான் என்றும், அவரோடிருக்கிறவர்கள் பலசாலிகள் என்றும், இஸ்ரவேலர்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தலால் நான் சொல்லுகிற யோசனையாவது, தாண்முதல் பெயெர்செபமட்டும் இருக்கிற கடற்கரை மணல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யான இஸ்ரவேலர் எல்லாரும் உம்மண்டையில் கூட்டப்பட்டு, நீர்தானேகூட யுத்தத்திற்குப் போ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ப்பொழுது அவரைக் கண்டுபிடிக்கிற எவ்விடத்திலாகிலும் நாம் அவரிடத்தில் போய், பனி பூ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வதுபோல அவர்மேல் இறங்குவோம் அப்படியே அவரோடிருக்கிற எல்லா மனுஷரிலும் ஒருவனும் அவ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ந்தி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ஒரு பட்டணத்திற்குள் புகுந்தாரேயானால், இஸ்ரவேலர் எல்லாரும் அந்தப் பட்டண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றுகளைப்போட்டு அங்கே ஒரு பொடிக்கல்லும் காணப்படாதே போகுமட்டும், அதை இழுத்து ஆற்றிலே போ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ப்சலோமும் இஸ்ரவேல் மனுஷர் அனைவரும்: அகித்தோப்பேலின் ஆலோசனையைப்பார்க்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கியனாகிய ஊசாயின் ஆலோசனை நல்லது என்றார்கள்; இப்படி கர்த்தர் அப்சலோமின்மேல் பொல்லா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ம்பொருட்டு, அகித்தோப்பேலின் நல்லஆலோசனையை அபத்தமாக்குகிறதற்குக் கர்த்தர் கட்டளையிட்டா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ஊசாய், சாதோக் அபியத்தார் என்னும் ஆசாரியர்களைப் பார்த்து: இன்ன இன்னபடி அகித்தோ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சலோமுக்கும் இஸ்ரவேலின் மூப்பருக்கும் ஆலோசனைச் சொன்னான்; நானோ இன்ன இன்னபடி ஆலோசனை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ப்பொழுதும் நீங்கள் சீக்கிரமாய்த் தாவீதுக்கு அறிவிக்கும்படிக்குச் செய்தி அனுப்பி: நீர்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 வனாந்தரத்தின் வெளிகளிலே தங்கவேண்டாம்; ராஜாவும் அவரோடிருக்கிற சகல ஜன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ப்படாதபடிக்குத் தாமதம் இல்லாமல் அக்கரைப்படவேண்டும் என்று சொல்லச்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னத்தானும் அகிமாசும், தாங்கள் நகரத்தில் பிரவேசிக்கிறதினால் காணப்படாதபடிக்கு, இன்றோகேல் அ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றுகொண்டிருந்தார்கள்; ஒரு வேலைக்காரி போய், அதை அவர்களுக்குச் சொன்னாள்; அவர்கள் தாவீது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அறிவிக்க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ஒரு பிள்ளையாண்டான் அவர்களைக் கண்டு, அப்சலோமுக்கு அறிவித்தான்; ஆகையால், அவர்கள் இரு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கிரமாய்ப் போய், பகூரிமிலிருக்கிற ஒரு மனுஷன் வீட்டிற்குள் பிரவேசித்தார்கள்; அவன் முற்றத்தில்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று இருந்தது; அதில் இ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வீட்டுக்காரி ஒரு பாயை எடுத்து, கிணற்றுவாயின்மேல் விரித்து, காரியம் வெளிப்படாதபடிக்கு அ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ப் பரப்பிவை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சலோமின் சேவகர் அந்த ஸ்திரீயினிடத்தில் வீட்டிற்குள் வந்து: அகிமாசும் யோனத்தானும் எங்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 அவர்களுக்கு அந்த ஸ்திரீ: வாய்க்காலுக்கு அப்பாலே போய்விட்டார்கள் என்றான்;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ணாதேபோய், எருசலேமுக்குத் திரும்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வர்கள் போனபிற்பாடு, அவர்கள் கிணற்றிலிருந்து ஏறிவந்து, தாவீது ராஜாவுக்கு அறிவித்து, தா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சீக்கிரமாய் எழுந்து ஆற்றைக்கடந்துபோங்கள்; இன்னபடி அகித்தோப்பேல் உங்களுக்கு விரோதமாய் ஆலோச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தாவீதும் அவனோடிருந்த சகல ஜனங்களும் எழுந்து யோர்தானைக் க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துவிடிகிறதற்குள்ளாக யோர்தானைக் கடவாதவன் ஒருவனு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கித்தோப்பேல் தன் யோசனையின்படி நடக்கவில்லை என்று கண்டபோது, தன் கழுதையின்மேல் சேணம் வைத்து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ஊரிலிருக்கிற தன் வீட்டுக்குப்போய், தன் வீட்டுக்காரியங்களை ஒழுங்குபடுத்தி, நான்றுகொண்டு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தகப்பன் கல்லறையில் அவனை அடக்கம்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தாவீது மக்னாயீமுக்கு வந்தான்; அப்சலோம் சகல இஸ்ரவேலரோடுங்கூட யோர்தானைக் 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சலோம், யோவாபுக்குப் பதிலாக அமாசாவை இராணுவத்தலைவனாக்கினான்; இந்த அமாசா, நாகாசின் குமார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வின் சகோதரியும் யோவாபின் அத்தையுமாகிய அபிகாயிலைப் படைத்த இஸ்ரவேலனாகிய எத்திரா என்னும் பேரு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 மனுஷனுடைய குமாரனா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ஸ்ரவேல் ஜனங்களும் அப்சலோமும் கீலேயாத் தேசத்தி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தாவீது மக்னாயீமில் சேர்ந்தபோது, அம்மோன் புத்திரரின் தேசத்து ரப்பா பட்டணத்தானாகிய சோபி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சின் குமாரனும், லோதேபார் ஊரானான அம்மியேலின் குமாரன் மாகீரும், ரோகிலிம் ஊரா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யனுமாகிய பர்சி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த்தைகளையும், கலங்களையும், மண்பாண்டங்களையும், கோதுமையையும், வாற்கோதுமையையும், மாவையும், வ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ற்றைம் பெரும்பயற்றையும், சிறு பயற்றையும், வறுத்த சிறு பய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தேனையும், வெண்ணெயையும், ஆடுகளையும், பால்கட்டிகளையும், தாவீதுக்கும் அவனோடிருந்த ஜனங்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ப்பிடுகிறதற்குக் கொண்டுவந்தார்கள்; அந்த ஜனங்கள் வனாந்தரத்திலே பசியும் இளை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முமாயிருப்பார்கள் என்று இப்படிச் செய்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17]]></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2026-10-21T01:57:47Z</dcterms:created>
  <dcterms:modified xsi:type="dcterms:W3CDTF">2026-10-21T01:57:47Z</dcterms:modified>
  <dc:title>2 சாமுவேல் : 17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