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he to Derbe and Lystra: and, behold, a certain disciple was there, named Timotheus, the son of a certain woman, which was a Jewess, and believed; but his father was a Greek:]]></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he to Derbe and Lystra: and, behold, a certain disciple was there, named Timotheus, the son of a certain woman, which was a Jewess, and believed; but his father was a Greek:]]></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ich was well reported of by the brethren that were at Lystra and Iconiu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im would Paul have to go forth with him; and took and circumcised him because of the Jews which were in those quarters: for they knew all that his father was a Gree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im would Paul have to go forth with him; and took and circumcised him because of the Jews which were in those quarters: for they knew all that his father was a Gree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im would Paul have to go forth with him; and took and circumcised him because of the Jews which were in those quarters: for they knew all that his father was a Gree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s they went through the cities, they delivered them the decrees in order to keep, that were ordained of the apostles and elders which were at Jerusal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s they went through the cities, they delivered them the decrees in order to keep, that were ordained of the apostles and elders which were at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o were the churches established in the faith, and increased in number dail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ey had gone throughout Phrygia and the region of Galatia, and were forbidden of the Holy Spirit to preach the word in Asi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hen they had gone throughout Phrygia and the region of Galatia, and were forbidden of the Holy Spirit to preach the word in Asi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fter they were come to Mysia, they assayed to go into Bithynia: but the Spirit suffered them no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fter they were come to Mysia, they assayed to go into Bithynia: but the Spirit suffered them no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passing by Mysia came down to Tro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 vision appeared to Paul in the night; There stood a man of Macedonia, and prayed him, saying, Come over into Macedonia, and help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 vision appeared to Paul in the night; There stood a man of Macedonia, and prayed him, saying, Come over into Macedonia, and help 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 vision appeared to Paul in the night; There stood a man of Macedonia, and prayed him, saying, Come over into Macedonia, and help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fter he had seen the vision, immediately we endeavoured to go into Macedonia, assuredly gathering that the Lord had called us in order to preach the gospel unto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fter he had seen the vision, immediately we endeavoured to go into Macedonia, assuredly gathering that the Lord had called us in order to preach the gospel unto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fter he had seen the vision, immediately we endeavoured to go into Macedonia, assuredly gathering that the Lord had called us in order to preach the gospel unto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loosing from Troas, we came with a straight course to Samothracia, and the next day to Neapoli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loosing from Troas, we came with a straight course to Samothracia, and the next day to Neapoli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rom thence to Philippi, which is the chief city of that part of Macedonia, and a colony: and we were in that city abiding certain day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from thence to Philippi, which is the chief city of that part of Macedonia, and a colony: and we were in that city abiding certain day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 the sabbath we went out of the city by a river side, where prayer was known to be made; and we sat down, and spoke unto the women which resorted thi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 the sabbath we went out of the city by a river side, where prayer was known to be made; and we sat down, and spoke unto the women which resorted thi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 certain woman named Lydia, a seller of purple, of the city of Thyatira, which worshipped God, heard us: whose heart the Lord opened, that she attended unto the things which were spoken of Pa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 certain woman named Lydia, a seller of purple, of the city of Thyatira, which worshipped God, heard us: whose heart the Lord opened, that she attended unto the things which were spoken of Pau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 certain woman named Lydia, a seller of purple, of the city of Thyatira, which worshipped God, heard us: whose heart the Lord opened, that she attended unto the things which were spoken of Pau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she was baptized, and her household, she besought us, saying, If all of you have judged me to be faithful to the Lord, come into my house, and abide there. And she constrained u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she was baptized, and her household, she besought us, saying, If all of you have judged me to be faithful to the Lord, come into my house, and abide there. And she constrained u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she was baptized, and her household, she besought us, saying, If all of you have judged me to be faithful to the Lord, come into my house, and abide there. And she constrained 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s we went to prayer, a certain damsel possessed with a spirit of divination met us, which brought her masters much gain by soothsay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s we went to prayer, a certain damsel possessed with a spirit of divination met us, which brought her masters much gain by sooth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s we went to prayer, a certain damsel possessed with a spirit of divination met us, which brought her masters much gain by sooth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same followed Paul and us, and cried, saying, These men are the servants of the most high God, which show unto us the way of salva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same followed Paul and us, and cried, saying, These men are the servants of the most high God, which show unto us the way of salva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is did she many days. But Paul, being grieved, turned and said to the spirit, I command you in the name of Jesus Christ to come out of her. And he came out the same hou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is did she many days. But Paul, being grieved, turned and said to the spirit, I command you in the name of Jesus Christ to come out of her. And he came out the same hou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is did she many days. But Paul, being grieved, turned and said to the spirit, I command you in the name of Jesus Christ to come out of her. And he came out the same hou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r masters saw that the hope of their gains was gone, they caught Paul and Silas, and drew them into the marketplace unto the ruler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r masters saw that the hope of their gains was gone, they caught Paul and Silas, and drew them into the marketplace unto the rule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rought them to the magistrates, saying, These men, being Jews, do exceedingly trouble our cit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each customs, which are not lawful for us to receive, neither to observe, being Roman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multitude rose up together against them: and the magistrates rent off their clothes, and commanded to beat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multitude rose up together against them: and the magistrates rent off their clothes, and commanded to beat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they had laid many stripes upon them, they cast them into prison, charging the jailor to keep them safel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they had laid many stripes upon them, they cast them into prison, charging the jailor to keep them safel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ing received such a charge, thrust them into the inner prison, and made their feet fast in the stock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ing received such a charge, thrust them into the inner prison, and made their feet fast in the stock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t midnight Paul and Silas prayed, and sang praises unto God: and the prisoners heard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t midnight Paul and Silas prayed, and sang praises unto God: and the prisoners heard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uddenly there was a great earthquake, so that the foundations of the prison were shaken: and immediately all the doors were opened, and every one's bands were loos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uddenly there was a great earthquake, so that the foundations of the prison were shaken: and immediately all the doors were opened, and every one's bands were loos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keeper of the prison awaking out of his sleep, and seeing the prison doors open, he drew out his sword, and would have killed himself, supposing that the prisoners had been fl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keeper of the prison awaking out of his sleep, and seeing the prison doors open, he drew out his sword, and would have killed himself, supposing that the prisoners had been fl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Paul cried with a loud voice, saying, Do yourself no harm: for we are all he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Paul cried with a loud voice, saying, Do yourself no harm: for we are all her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called for a light, and sprang in, and came trembling, and fell down before Paul and Sil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called for a light, and sprang in, and came trembling, and fell down before Paul and Sil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rought them out, and said, Sirs, what must I do to be sav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aid, Believe on the Lord Jesus Christ, and you shall be saved, and your hous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said, Believe on the Lord Jesus Christ, and you shall be saved, and your ho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spoke unto him the word of the Lord, and to all that were in his hous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took them the same hour of the night, and washed their stripes; and was baptized, he and all his, immediatel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took them the same hour of the night, and washed their stripes; and was baptized, he and all his, immediatel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he had brought them into his house, he set food before them, and rejoiced, believing in God with all his hous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he had brought them into his house, he set food before them, and rejoiced, believing in God with all his hous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it was day, the magistrates sent the sergeants, saying, Let those men g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it was day, the magistrates sent the sergeants, saying, Let those men g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keeper of the prison told this saying to Paul, The magistrates have sent to let you go: now therefore depart, and go in peac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keeper of the prison told this saying to Paul, The magistrates have sent to let you go: now therefore depart, and go in peac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Paul said unto them, They have beaten us openly uncondemned, being Romans, and have cast us into prison; and now do they thrust us out privately? nay verily; but let them come themselves and fetch us ou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Paul said unto them, They have beaten us openly uncondemned, being Romans, and have cast us into prison; and now do they thrust us out privately? nay verily; but let them come themselves and fetch us ou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Paul said unto them, They have beaten us openly uncondemned, being Romans, and have cast us into prison; and now do they thrust us out privately? nay verily; but let them come themselves and fetch us ou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sergeants told these words unto the magistrates: and they feared, when they heard that they were Roman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sergeants told these words unto the magistrates: and they feared, when they heard that they were Roman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came and besought them, and brought them out, and desired them to depart out of the city.]]></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came and besought them, and brought them out, and desired them to depart out of the cit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went out of the prison, and entered into the house of Lydia: and when they had seen the brethren, they comforted them, and departe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went out of the prison, and entered into the house of Lydia: and when they had seen the brethren, they comforted them, and depart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தன்பின்பு அவன் தெர்பைக்கும் லீஸ்திராவுக்கும் போனான் அங்கே தீமோத்தேயு என்னப்பட்ட ஒரு சீ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வன் தாய் விசுவாசமுள்ள யூதஸ்திரீ, அவன் தகப்பன் கிரே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லீஸ்திராவிலும் இக்கோனியாவிலுமுள்ள சகோதரராலே நற்சாட்சி பெற்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ப் பவுல் தன்னுடனே கூட்டிக்கொண்டு போகவேண்டுமென்று விரும்பி, அவனுடைய தகப்பன் கிரேக்க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ங்களிலிருக்கும் யூதர்களெல்லாம் அறிந்திருந்தபடியால், அவர்கள் நிமித்த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பட்டணங்கள்தோறும் போகையில், எருசலேமிலிருக்கும் அப்போஸ்தலராலும் மூப்பராலும் விதி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க் கைக்கொள்ளும்படி அவர்களுக்கு ஒப்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னாலே சபைகள் விசுவாசத்தில் ஸ்திரப்பட்டு, நாளுக்குநாள் பெரு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பிரிகியா கலாத்தியா நாடுகளைக் கடந்துபோனபோது, ஆசியாவிலே வசனத்தைச் சொல்லாதபடிக்குப்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லே தடைபண்ண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சியா தேசமட்டும் வந்து, பித்தினியா நாட்டுக்குப் போகப் பிரயத்தனம்பண்ணினார்கள்; ஆவியா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கவொட்டா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ர்கள் மீசியா பக்கமாய்ப் போய், துரோவா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ங்கே இராத்திரியிலே பவுலுக்கு ஒரு தரிசனம் உண்டாயிற்று; அதென்னவெனில், மக்கெதோனியா தேசத்தானொ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நின்று: நீர் மக்கெதோனியாவுக்கு வந்து எங்களுக்கு உதவிசெய்ய வேண்டுமென்று தன்னை வேண்டிக்கொண்ட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த் தரிசனத்தை அவன் கண்டபோது, அவர்களுக்குச் சுவிசேஷத்தை அறிவிக்கும்படி கர்த்தர்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ரென்று நாங்கள் நிச்சயித்துக்கொண்டு, உடனே மக்கெதோனியாவுக்குப் புறப்பட்டுப்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த்த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ரோவாவில் கப்பல் ஏறி, சாமோத்திராக்கே தீவுக்கும், மறுநாளிலே நெயாப்போலி பட்டணத்துக்கும் நே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ங்கேயிருந்து மக்கெதோனியா தேசத்து நாடுகளில் ஒன்றிற்குத் தலைமையானதும் ரோமர் குடியேறின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பி பட்டணத்துக்கு வந்து, அந்தப்பட்டணத்திலே சிலநாள் தங்கி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ஓய்வுநாளில் நாங்கள் பட்டணத்துக்கு வெளியே போய், ஆற்றினருகே வழக்கமாய் ஜெபம்பண்ணுகிற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அங்கே கூடிவந்த ஸ்திரீகளுக்கு உபதே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யத்தீரா ஊராளும் இரத்தாம்பரம் விற்கிறவளும் தேவனை வணங்குகிறவளுமாகிய லீதியாள்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ள ஒரு ஸ்திரீ கேட்டுக்கொண்டிருந்தாள்; பவுல் சொல்லியவைகளைக் கவனிக்கும்படி கர்த்தர்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த் திறந்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ளும் அவள் வீட்டாரும் ஞானஸ்நானம் பெற்றபின்பு, அவள் எங்களை நோக்கி: நீங்கள்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த்தில் விசுவாசமுள்ளவளென்று எண்ணினால், என் வீட்டிலே வந்து தங்கியிருங்களென்று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ந்திக் கேட்டு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ஜெபம்பண்ணுகிற இடத்துக்குப் போகையில் குறிசொல்ல ஏவுகிற ஆவியைக்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சொல்லுகிறதினால் தன் எஜமான்களுக்கு மிகுந்த ஆதாயத்தை உண்டாக்கின ஒரு பெண்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ப்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ள் பவுலையும் எங்களையும் பின்தொடர்ந்து வந்து: இந்த மனுஷர் உன்னதமான தேவனுடைய ஊழிய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ன் வழியை நமக்கு அறிவிக்கிறவர்கள் என்று சத்தமி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 அநேகநாள் செய்துகொண்டுவந்தாள். பவுல் சினங்கொண்டு, திரும்பிப்பார்த்து: நீ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றப்படும்படி இயேசுகிறிஸ்துவின் நாமத்தினாலே உனக்குக் கட்டளையிடுகிறேன் என்று அந்த ஆவியு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அந்நேரமே அது புறப்பட்டு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ளுடைய எஜமான்கள் தங்கள் ஆதாயத்து நம்பிக்கை அற்றுப்போயிற்றென்று கண்டு, பவுலையும் சீலா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சந்தைவெளியிலுள்ள அதிகாரிகளிடத்தில் இழு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அதிகாரிகளிடத்தில் ஒப்புவித்து: யூதர்களாகிய இந்த மனுஷர் நம்முடைய பட்டணத்தில் கல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மராகிய நாம் ஏற்றுக்கொள்ளவும் அநுசரிக்கவும் தகாத முறைமைகளைப் போதிக்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ஜனங்கள் கூட்டங்கூடி, அவர்களுக்கு விரோதமாய் எழும்பினார்கள். அதிகா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க் கிழித்துப்போடவும், அவர்களை அடிக்கவு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அநேக அடி அடித்தபின்பு, சிறைச்சாலையிலே வைத்து அவர்களைப் பத்திரமாய்க் கா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ச்சாலைக்காரனுக்குக் கட்ட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இப்படிப்பட்ட கட்டளையைப்பெற்று, அவர்களை உட்காவலறையிலே அடைத்து, அவர்கள் கால்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மரத்தில் மா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டுராத்திரியிலே பவுலும் சீலாவும் ஜெபம்பண்ணி, தேவனைத் துதித்துப் பாடினார்கள்; 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வர்கள் அதைக் கேட்டு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டிதியிலே சிறைச்சாலையின் அஸ்திபாரங்கள் அசையும்படியாக பூமி மிகவும் அதிர்ந்தது; உடனே கதவு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வுண்டது; எல்லாருடைய கட்டுகளும் கழன்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றைச்சாலைக்காரன் நித்திரைதெளிந்து, சிறைச்சாலையின் கதவுகள் திறந்தி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ண்டவர்கள் ஓடிப்போனார்களென்று எண்ணி, பட்டயத்தை உருவித் தன்னைக் கொலைசெய்து கொள்ள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வுல் மிகுந்த சத்தமிட்டு; நீ உனக்குக் கெடுதி ஒன்றுஞ் செய்துகொள்ளாதே; நாங்கள் எல்லாரும் இங்கே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ன் தீபங்களைக் கொண்டுவரச்சொல்லி, உள்ளே ஓடி, நடுநடுங்கி, பவுலுக்கும் சீலா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 வெளியே அழைத்துவந்து: ஆண்டவன்மாரே, இரட்சிக்கப்படுவதற்கு நான் என்ன செய்ய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ற்கு அவர்கள்: கர்த்தராகிய இயேசுகிறிஸ்துவை விசுவாசி, அப்பொழுது நீயும் உன் வீட்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க்கும் அவன் வீட்டிலிருந்த யாவருக்கும் கர்த்தருடைய வசனத்தைப் போ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லும் இராத்திரியில் அந்நேரத்திலேதானே அவன் அவர்களை அழைத்துக்கொண்டுபோய், அவர்களுடைய காய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னான். அவனும் அவனுடையவர்கள் அனைவரும் உடனே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பு அவன் அவர்களைத் தன் வீட்டிற்குக் கூட்டிக்கொண்டுபோய், அவர்களுக்கு போஜனங்கொடு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 அனைவரோடுங்கூட தேவனிடத்தில் விசுவாசமுள்ளவனாகி மனமகிழ்ச்சி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ழுது விடிந்தபின்பு: அந்த மனுஷரை விட்டுவிடுங்கள் என்று சொல்ல அதிகாரிகள் சேவக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றைச்சாலைக்காரன் பவுலுக்கு இந்த வார்த்தைகளை அறிவித்து: உங்களை விடுதலையாக்கும்படிக்கு அதிகா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 அனுப்பினார்கள்; ஆகையால் நீங்கள் இப்பொழுது புறப்பட்டுச் சமாதானத்துடனே போ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ற்குப் பவுல் ரோமராகிய எங்களை அவர்கள் நியாயம் விசாரியாமல், வெளியரங்கமாய்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ச்சாலையிலே போட்டார்கள்; இப்பொழுது இரகசியமாய் எங்களை விடுதலையாக்குகிறார்களோ? அப்படிய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எங்களை வெளியே அழைத்து அனுப்பிவி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வகர் இந்த வார்த்தைகளை அதிகாரிகளுக்கு அறிவித்தார்கள். ரோமராயிருக்கிறார்களென்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ழுது பய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டனே தயவாய்ப் பேசி, அவர்களை வெளியே அழைத்துக்கொண்டுபோய், பட்டணத்தை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கும்படி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ந்தப்படி அவர்கள் சிறைச்சாலையிலிருந்து புறப்பட்டு லீதியாளிடத்திற்குப்போய், சகோதரரை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ஆறுதல் சொல்லி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6]]></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2026-11-01T07:18:17Z</dcterms:created>
  <dcterms:modified xsi:type="dcterms:W3CDTF">2026-11-01T07:18:17Z</dcterms:modified>
  <dc:title>அப்போஸ்தலர்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