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presProps" Target="presProps.xml"/>
  <Relationship Id="rId58" Type="http://schemas.openxmlformats.org/officeDocument/2006/relationships/viewProps" Target="viewProps.xml"/>
  <Relationship Id="rId5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யோர்தானுக்கு இப்புறத்திலே மலைகளிலும் பள்ளத்தாக்குகளிலும் லீபனோனுக்கு எதிரான பெரிய சமுத்திரத்தின் கரையோரமெங்குமுள்ள ஏத்தியரும் எமோரியரும் கானானியரும் பெரிசியரும் ஏவியரும் எபூசியருமானவர்களுடைய சகல ராஜாக்களும் அதைக்கேள்விப்பட்டபோது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யோர்தானுக்கு இப்புறத்திலே மலைகளிலும் பள்ளத்தாக்குகளிலும் லீபனோனுக்கு எதிரான பெரிய சமுத்திரத்தின் கரையோரமெங்குமுள்ள ஏத்தியரும் எமோரியரும் கானானியரும் பெரிசியரும் ஏவியரும் எபூசியருமானவர்களுடைய சகல ராஜாக்களும் அதைக்கேள்விப்பட்டபோது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கள் ஒருமனப்பட்டு, யோசுவாவோடும் இஸ்ரவேலரோடும் யுத்தம்பண்ண ஏகமாய்க்கூடின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ரிகோவுக்கும் ஆயிக்கும் யோசுவா செய்ததைக் கிபியோனின் குடிகள் கேள்விப்பட்டபோது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ஒரு தந்திரமான யோசனைபண்ணி, தங்களை ஸ்தானாபதிகள்போலக் காண்பித்து, பழைய இரட்டுப் பைகளையும், பீறலும் பொத்தலுமான பழைய திராட்சரசத் துருத்திகளையும் தங்கள் கழுதைகள்மேல் வைத்து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ஒரு தந்திரமான யோசனைபண்ணி, தங்களை ஸ்தானாபதிகள்போலக் காண்பித்து, பழைய இரட்டுப் பைகளையும், பீறலும் பொத்தலுமான பழைய திராட்சரசத் துருத்திகளையும் தங்கள் கழுதைகள்மேல் வைத்து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ழுதுபார்க்கப்பட்ட பழைய பாதரட்சைகளைத் தங்கள் கால்களில் போட்டு, பழைய வஸ்திரங்களை உடுத்திக்கொண்டார்கள்; வழிக்கு அவர்கள் கொண்டுபோன அப்பமெல்லாம் உலர்ந்ததும் பூசணம் பூத்ததுமாயிருந்தத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ழுதுபார்க்கப்பட்ட பழைய பாதரட்சைகளைத் தங்கள் கால்களில் போட்டு, பழைய வஸ்திரங்களை உடுத்திக்கொண்டார்கள்; வழிக்கு அவர்கள் கொண்டுபோன அப்பமெல்லாம் உலர்ந்ததும் பூசணம் பூத்ததுமாயிருந்தத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கள் கில்காலில் இருக்கிற பாளயத்துக்கு யோசுவாவினிடத்தில் போய், அவனையும் இஸ்ரவேல் மனுஷரையும் நோக்கி: நாங்கள் தூரதேசத்திலிருந்து வந்தவர்கள், எங்களோடே உடன்படிக்கைபண்ணுங்கள் என்ற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கள் கில்காலில் இருக்கிற பாளயத்துக்கு யோசுவாவினிடத்தில் போய், அவனையும் இஸ்ரவேல் மனுஷரையும் நோக்கி: நாங்கள் தூரதேசத்திலிருந்து வந்தவர்கள், எங்களோடே உடன்படிக்கைபண்ணுங்கள் என்ற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இஸ்ரவேல் மனுஷர் அந்த ஏவியரை நோக்கி: நீங்கள் எங்கள் நடுவிலே குடியிருக்கிறவர்களாக்கும்; நாங்கள் எப்படி உங்களோடே உடன்படிக்கைபண்ணலாம் என்ற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இஸ்ரவேல் மனுஷர் அந்த ஏவியரை நோக்கி: நீங்கள் எங்கள் நடுவிலே குடியிருக்கிறவர்களாக்கும்; நாங்கள் எப்படி உங்களோடே உடன்படிக்கைபண்ணலாம் என்ற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் யோசுவாவை நோக்கி: நாங்கள் உமக்கு அடிமைகள் என்றார்கள்; அதற்கு யோசுவா: நீங்கள் யார், எங்கேயிருந்து வந்தீர்கள் என்று கேட்ட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ற்கு அவர்கள்: உம்முடைய தேவனாகிய கர்த்தருடைய நாமத்தின் பிரஸ்தாபத்தைக் கேட்டு, உமது அடியாராகிய நாங்கள் வெகு தூரதேசத்திலிருந்து வந்தோம்; அவருடைய கீர்த்தியையும், அவர் எகிப்திலே செய்த யாவையும்,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ற்கு அவர்கள்: உம்முடைய தேவனாகிய கர்த்தருடைய நாமத்தின் பிரஸ்தாபத்தைக் கேட்டு, உமது அடியாராகிய நாங்கள் வெகு தூரதேசத்திலிருந்து வந்தோம்; அவருடைய கீர்த்தியையும், அவர் எகிப்திலே செய்த யாவையும்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 எஸ்போனின் ராஜாவாகிய சீகோனும் அஸ்தரோத்திலிருந்த பாசானின் ராஜாவாகிய ஓகும் என்கிற யோர்தானுக்கு அப்புறத்திலிருந்த எமோரியரின் இரண்டு ராஜாக்களுக்கும் செய்த யாவையும் கேள்விப்பட்டோ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 எஸ்போனின் ராஜாவாகிய சீகோனும் அஸ்தரோத்திலிருந்த பாசானின் ராஜாவாகிய ஓகும் என்கிற யோர்தானுக்கு அப்புறத்திலிருந்த எமோரியரின் இரண்டு ராஜாக்களுக்கும் செய்த யாவையும் கேள்விப்பட்டோ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கையால், எங்கள் மூப்பரும் எங்கள் தேசத்துக்குடிகளெல்லாரும் எங்களை நோக்கி: உங்கள் கைகளில் வழிக்கு ஆகாரம் எடுத்துக்கொண்டு, அவர்களுக்கு எதிர்கொண்டுபோய், அவர்களிடத்தில் நாங்கள் உங்கள் அடியார், எங்களோடே உடன்படிக்கை பண்ணவேண்டும் என்று சொல்லச்சொன்ன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கையால், எங்கள் மூப்பரும் எங்கள் தேசத்துக்குடிகளெல்லாரும் எங்களை நோக்கி: உங்கள் கைகளில் வழிக்கு ஆகாரம் எடுத்துக்கொண்டு, அவர்களுக்கு எதிர்கொண்டுபோய், அவர்களிடத்தில் நாங்கள் உங்கள் அடியார், எங்களோடே உடன்படிக்கை பண்ணவேண்டும் என்று சொல்லச்சொன்ன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கையால், எங்கள் மூப்பரும் எங்கள் தேசத்துக்குடிகளெல்லாரும் எங்களை நோக்கி: உங்கள் கைகளில் வழிக்கு ஆகாரம் எடுத்துக்கொண்டு, அவர்களுக்கு எதிர்கொண்டுபோய், அவர்களிடத்தில் நாங்கள் உங்கள் அடியார், எங்களோடே உடன்படிக்கை பண்ணவேண்டும் என்று சொல்லச்சொன்ன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உங்களிடத்தில் வர நாங்கள் புறப்படுகிற அன்றே, எங்கள் வழிப்பிரயாணத்துக்கு இந்த அப்பத்தைச் சுடச்சுட எங்கள் வீட்டிலிருந்து எடுத்துக்கொண்டுவந்தோம்; இப்பொழுது இதோ, உலர்ந்து பூசணம் பூத்திருக்கிறது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உங்களிடத்தில் வர நாங்கள் புறப்படுகிற அன்றே, எங்கள் வழிப்பிரயாணத்துக்கு இந்த அப்பத்தைச் சுடச்சுட எங்கள் வீட்டிலிருந்து எடுத்துக்கொண்டுவந்தோம்; இப்பொழுது இதோ, உலர்ந்து பூசணம் பூத்திருக்கிறது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ாங்கள் இந்தத் திராட்சத் துருத்திகளை நிரப்புகையில் புதிதாயிருந்தது; ஆனாலும், இதோ, கிழிந்துபோயிற்று; எங்கள் வஸ்திரங்களும் பாதரட்சைகளும் நெடுந்தூரமான பிரயாணத்தினாலே பழசாய்ப்போயிற்று என்ற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ாங்கள் இந்தத் திராட்சத் துருத்திகளை நிரப்புகையில் புதிதாயிருந்தது; ஆனாலும், இதோ, கிழிந்துபோயிற்று; எங்கள் வஸ்திரங்களும் பாதரட்சைகளும் நெடுந்தூரமான பிரயாணத்தினாலே பழசாய்ப்போயிற்று என்ற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இஸ்ரவேலர்: கர்த்தருடைய வாக்கைக் கேளாமல் அவர்களுடைய போஜனபதார்த்தத்தில் சிறிது வாங்கிக்கொண்ட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யோசுவா அவர்களோடே சமாதானம்பண்ணி, அவர்களை உயிரோடே காப்பாற்றும் உடன்படிக்கையை அவர்களோடே பண்ணினான்; அதற்காகச் சபையின் பிரபுக்கள் அவர்களுக்கு ஆணையிட்டுக் கொடுத்த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யோசுவா அவர்களோடே சமாதானம்பண்ணி, அவர்களை உயிரோடே காப்பாற்றும் உடன்படிக்கையை அவர்களோடே பண்ணினான்; அதற்காகச் சபையின் பிரபுக்கள் அவர்களுக்கு ஆணையிட்டுக் கொடுத்த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்களோடே உடன்படிக்கைபண்ணி, மூன்றுநாள் சென்றபின்பு, அவர்கள் தங்கள் அயலார் என்றும் தங்கள் நடுவே குடியிருக்கிறவர்கள் என்றும் கேள்விப்பட்ட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்களோடே உடன்படிக்கைபண்ணி, மூன்றுநாள் சென்றபின்பு, அவர்கள் தங்கள் அயலார் என்றும் தங்கள் நடுவே குடியிருக்கிறவர்கள் என்றும் கேள்விப்பட்டா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ஸ்ரவேல் புத்திரர் பிரயாணம்பண்ணுகையில், மூன்றாம்நாளில் அவர்கள் பட்டணங்களுக்கு வந்தார்கள்; அந்தப் பட்டணங்கள் கிபியோன், கெபிரா, பெயெரோத், கீரியாத்யெயாரீம் என்பவை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ஸ்ரவேல் புத்திரர் பிரயாணம்பண்ணுகையில், மூன்றாம்நாளில் அவர்கள் பட்டணங்களுக்கு வந்தார்கள்; அந்தப் பட்டணங்கள் கிபியோன், கெபிரா, பெயெரோத், கீரியாத்யெயாரீம் என்பவை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சபையின் பிரபுக்கள் அவர்களுக்கு இஸ்ரவேலின் தேவனாகிய கர்த்தர்பேரில் ஆணையிட்டிருந்தபடியினால், இஸ்ரவேல் புத்திரர் அவர்களைச் சங்காரம்பண்ணவில்லை; ஆனாலும் சபையார் எல்லாரும் பிரபுக்கள்மேல் முறுமுறுத்த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சபையின் பிரபுக்கள் அவர்களுக்கு இஸ்ரவேலின் தேவனாகிய கர்த்தர்பேரில் ஆணையிட்டிருந்தபடியினால், இஸ்ரவேல் புத்திரர் அவர்களைச் சங்காரம்பண்ணவில்லை; ஆனாலும் சபையார் எல்லாரும் பிரபுக்கள்மேல் முறுமுறுத்த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ொழுது சகல பிரபுக்களும், சபையார் யாவரையும் நோக்கி: நாங்கள் இஸ்ரவேலின் தேவனாகிய கர்த்தர்பேரில் அவர்களுக்கு ஆணையிட்டுக் கொடுத்தோம்; ஆதலால் அவர்களை நாம் தொடக் கூடாது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ொழுது சகல பிரபுக்களும், சபையார் யாவரையும் நோக்கி: நாங்கள் இஸ்ரவேலின் தேவனாகிய கர்த்தர்பேரில் அவர்களுக்கு ஆணையிட்டுக் கொடுத்தோம்; ஆதலால் அவர்களை நாம் தொடக் கூடாது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டுங்கோபம் நம்மேல் வராதபடிக்கு, நாம் அவர்களுக்கு இட்ட ஆணையினிமித்தம் நாம் அவர்களை உயிரோடே வைத்து, அவர்களுக்கு ஒன்று செய்வோம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டுங்கோபம் நம்மேல் வராதபடிக்கு, நாம் அவர்களுக்கு இட்ட ஆணையினிமித்தம் நாம் அவர்களை உயிரோடே வைத்து, அவர்களுக்கு ஒன்று செய்வோம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ிரபுக்களாகிய நாங்கள் அவர்களுக்குச் சொன்னபடி அவர்கள் உயிரோடிருந்து, சபையார் எல்லாருக்கும் விறகு வெட்டுகிறவர்களாகவும், தண்ணீர் எடுக்கிறவர்களாகவும் இருக்கக்கடவர்கள் என்று பிரபுக்கள் அவர்களோடே சொன்னா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ிரபுக்களாகிய நாங்கள் அவர்களுக்குச் சொன்னபடி அவர்கள் உயிரோடிருந்து, சபையார் எல்லாருக்கும் விறகு வெட்டுகிறவர்களாகவும், தண்ணீர் எடுக்கிறவர்களாகவும் இருக்கக்கடவர்கள் என்று பிரபுக்கள் அவர்களோடே சொன்னார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ின்பு யோசுவா அவர்களை அழைப்பித்து: நீங்கள் எங்கள் நடுவே குடியிருக்கும்போது, நாங்கள் உங்களுக்கு வெகுதூரமாயிருக்கிறவர்கள் என்று சொல்லி, எங்களை வஞ்சித்தது என்ன?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ின்பு யோசுவா அவர்களை அழைப்பித்து: நீங்கள் எங்கள் நடுவே குடியிருக்கும்போது, நாங்கள் உங்களுக்கு வெகுதூரமாயிருக்கிறவர்கள் என்று சொல்லி, எங்களை வஞ்சித்தது என்ன?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இப்போதும் நீங்கள் சபிக்கப்பட்டவர்கள்; என் தேவனுடைய ஆலயத்துக்கு விறகுவெட்டுகிறவர்களும், தண்ணீர் எடுக்கிறவர்களுமான பணிவிடைக்காரராயிருப்பீர்கள்; இந்த ஊழியம் உங்களைவிட்டு நீங்கமாட்டாது என்றா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இப்போதும் நீங்கள் சபிக்கப்பட்டவர்கள்; என் தேவனுடைய ஆலயத்துக்கு விறகுவெட்டுகிறவர்களும், தண்ணீர் எடுக்கிறவர்களுமான பணிவிடைக்காரராயிருப்பீர்கள்; இந்த ஊழியம் உங்களைவிட்டு நீங்கமாட்டாது என்றா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ர்கள் யோசுவாவுக்குப் பிரதியுத்தரமாக: தேசத்தையெல்லாம் உங்களுக்கு ஒப்புக்கொடுக்கவும், தேசத்தின் குடிகளையெல்லாம் உங்களுக்கு முன்பாக அழிக்கவும் உம்முடைய தேவனாகிய கர்த்தர் தமது தாசனாகிய மோசேக்குக் கட்டளையிட்டது உமது அடியாருக்கு நிச்சயமாகவே அறிவிக்கப்பட்டதினால், நாங்கள் எங்கள் ஜீவன்நிமித்தம் உங்களுக்கு மிகவும் பயந்து, இந்தக்காரியத்தைச் செய்தோம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ர்கள் யோசுவாவுக்குப் பிரதியுத்தரமாக: தேசத்தையெல்லாம் உங்களுக்கு ஒப்புக்கொடுக்கவும், தேசத்தின் குடிகளையெல்லாம் உங்களுக்கு முன்பாக அழிக்கவும் உம்முடைய தேவனாகிய கர்த்தர் தமது தாசனாகிய மோசேக்குக் கட்டளையிட்டது உமது அடியாருக்கு நிச்சயமாகவே அறிவிக்கப்பட்டதினால், நாங்கள் எங்கள் ஜீவன்நிமித்தம் உங்களுக்கு மிகவும் பயந்து, இந்தக்காரியத்தைச் செய்தோம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ர்கள் யோசுவாவுக்குப் பிரதியுத்தரமாக: தேசத்தையெல்லாம் உங்களுக்கு ஒப்புக்கொடுக்கவும், தேசத்தின் குடிகளையெல்லாம் உங்களுக்கு முன்பாக அழிக்கவும் உம்முடைய தேவனாகிய கர்த்தர் தமது தாசனாகிய மோசேக்குக் கட்டளையிட்டது உமது அடியாருக்கு நிச்சயமாகவே அறிவிக்கப்பட்டதினால், நாங்கள் எங்கள் ஜீவன்நிமித்தம் உங்களுக்கு மிகவும் பயந்து, இந்தக்காரியத்தைச் செய்தோம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ர்கள் யோசுவாவுக்குப் பிரதியுத்தரமாக: தேசத்தையெல்லாம் உங்களுக்கு ஒப்புக்கொடுக்கவும், தேசத்தின் குடிகளையெல்லாம் உங்களுக்கு முன்பாக அழிக்கவும் உம்முடைய தேவனாகிய கர்த்தர் தமது தாசனாகிய மோசேக்குக் கட்டளையிட்டது உமது அடியாருக்கு நிச்சயமாகவே அறிவிக்கப்பட்டதினால், நாங்கள் எங்கள் ஜீவன்நிமித்தம் உங்களுக்கு மிகவும் பயந்து, இந்தக்காரியத்தைச் செய்தோம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இப்போதும் இதோ, உமது கையிலிருக்கிறோம். உம்முடைய பார்வைக்கு நன்மையும் தீமையுமாய்த் தோன்றுகிறபடி எங்களுக்குச் செய்யும் என்றார்கள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இப்போதும் இதோ, உமது கையிலிருக்கிறோம். உம்முடைய பார்வைக்கு நன்மையும் தீமையுமாய்த் தோன்றுகிறபடி எங்களுக்குச் செய்யும் என்றார்கள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ப்படியே யோசுவா அவர்களுக்குச் செய்து, இஸ்ரவேல் புத்திரர் அவர்களைக் கொன்றுபோடாதபடிக்கு, அவர்களை இவர்கள் கைக்குத் தப்புவித்தா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ப்படியே யோசுவா அவர்களுக்குச் செய்து, இஸ்ரவேல் புத்திரர் அவர்களைக் கொன்றுபோடாதபடிக்கு, அவர்களை இவர்கள் கைக்குத் தப்புவித்தான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ந்நாள்மட்டும் இருக்கிறபடியே, அந்நாளில் அவர்களைச் சபைக்கும், கர்த்தர் தெரிந்துகொள்ளும் இடத்திலிருக்கும் அவருடைய பலிபீடத்துக்கும் விறகு வெட்டுகிறவர்களாகவும் தண்ணீர் எடுக்கிறவர்களாகவுமாக்கினான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ந்நாள்மட்டும் இருக்கிறபடியே, அந்நாளில் அவர்களைச் சபைக்கும், கர்த்தர் தெரிந்துகொள்ளும் இடத்திலிருக்கும் அவருடைய பலிபீடத்துக்கும் விறகு வெட்டுகிறவர்களாகவும் தண்ணீர் எடுக்கிறவர்களாகவுமாக்கின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67165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यह सुनकर हित्ती, एमोरी, कनानी, परिज्जी, हिव्वी, और यबूसी, जितने राजा यरदन के इस पार पहाड़ी देश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ें और नीचे के देश में, और लबानोन के साम्हने के महानगर के तट पर रहते थ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वे एक मन हो कर यहोशू और इस्राएलियों से लड़ने को इकट्ठे हुए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जब गिबोन के निवासियों ने सुना कि यहोशू ने यरीहो और ऐ से क्या क्या किया है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तब उन्होंने छल किया, और राजदूतों का भेष बनाकर अपने गदहों पर पुराने बोरे, और पुराने फटे, और जोड़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ुए मदिरा के कुप्पे लादक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अपने पांवों में पुरानी गांठी हुई जूतियां, और तन पर पुराने वस्त्र पहिने, और अपने भोजन के लिये सूख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और फफूंदी लगी हुई रोटी ले ल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तब वे गिलगाल की छावनी में यहोशू के पास जा कर उस से और इस्राएली पुरूषों से कहने लगे, हम दूर देश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ें आए हैं; इसलिये अब तुम हम से वाचा बान्धो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इस्राएली पुरूषों ने उन हिव्वियों से कहा, क्या जाने तुम हमारे मध्य में ही रहते हो; फिर हम तुम स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ाचा कैसे बान्ध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उन्होंने यहोशू से कहा, हम तेरे दास हैं। तब यहोशू ने उन से कहा, तुम कौन हो? और कहां से आए ह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उन्होंने उस से कहा, तेरे दास बहुत दूर के देश से तेरे परमेश्वर यहोवा का नाम सुनकर आए हैं; क्योंक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म ने यह सब सुना है, अर्थात उसकी कीर्ति और जो कुछ उसने मिस्र में किय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और जो कुछ उसने एमोरियों के दोनों राजाओं से किया जो यरदन के उस पार रहते थे, अर्थात हेश्बोन 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ाजा सीहोन से, और बाशान के राजा ओग से जो अश्तारोत में थ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इसलिये हमारे यहां के वृद्धलोगों ने और हमारे देश के सब निवासियों ने हम से कहा, कि मार्ग के लिय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पने साथ भोजनवस्तु ले कर उन से मिलने को जाओ, और उन से कहना, कि हम तुम्हारे दास हैं; इसलिये अब तुम ह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े वाचा बान्धो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जिस दिन हम तुम्हारे पास चलने को निकले उस दिन तो हम ने अपने अपने घर से यह रोटी गरम और ताजी ली थी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रन्तु अब देखो, यह सूख गई है और इस में फफूंदी लग गई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फिर ये जो मदिरा के कुप्पे हम ने भर लिये थे, तब तो नये थे, परन्तु देखो अब ये फट गए हैं; और हमार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े वस्त्र और जूतियां बड़ी लम्बी यात्रा के कारण पुरानी हो गई 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9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तब उन पुरूषों ने यहोवा से बिना सलाह लिये उनके भोजन में से कुछ ग्रहण क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9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तब यहोशू ने उन से मेल करके उन से यह वाचा बान्धी, कि तुम को जीवित छोड़ेंगे; और मण्डली के प्रधानो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9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े उन से शपथ खा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9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और उनके साथ वाचा बान्धने के तीन दिन के बाद उन को यह समाचार मिला; कि वे हमारे पड़ोस के रहने वाल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9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ोग हैं, और हमारे ही मध्य में बसे 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9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तब इस्राएली कूच करके तीसरे दिन उनके नगरों को जिनके नाम गिबोन, कपीरा, बेरोत, और किर्यत्यारीम ह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9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हुंच गए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9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और इस्राएलियों ने उन को न मारा, क्योंकि मण्डली के प्रधानों ने उनके संग इस्राएल के परमेश्वर यहोव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9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ी शपथ खाई थी। तब सारी मण्डली के लोग प्रधानों के विरुद्ध कुड़कुड़ाने लग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9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तब सब प्रधानों ने सारी मण्डली से कहा, हम ने उन से इस्राएल के परमेश्वर यहोवा की शपथ खाई है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9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इसलिये अब उन को छू नहीं सकत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9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हम उन से यही करेंगे, कि उस शपथ के अनुसार हम उन को जीवित छोड़ देंगे, नहीं तो हमारी खाई हुई शपथ 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9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ारण हम पर क्रोध पड़ेग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9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फिर प्रधानों ने उन से कहा, वे जीवित छोड़े जाएं। सो प्रधानों के इस वचन के अनुसार वे सारी मण्डल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9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े लिये लकड़हारे और पानी भरने वाले बन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9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फिर यहोशू ने उन को बुलवाकर कहा, तुम तो हमारे ही बीच में रहते हो, फिर तुम ने हम से यह कहकर क्यो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9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छल किया है, कि हम तुम से बहुत दूर रहते हैं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9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इसलिये अब तुम शापित हो, और तुम में से ऐसा कोई न रहेगा जो दास, अर्थात मेरे परमेश्वर के भवन 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9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िये लकड़हारा और पानी भरनेवाला न हो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9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उन्होंने यहोशू को उत्तर दिया, तेरे दासों को यह निश्चय बतलाया गया था, कि तेरे परमेश्वर यहोवा न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9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पने दास मूसा को आज्ञा दी थी कि तुम को वह सारा देश दे, और उसके सारे निवासियों तुम्हारे साम्हने स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9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र्वनाश करे; इसलिये हम लोगों को तुम्हारे कारण से अपने प्राणों के लाले पड़ गए, इसलिये हम ने ऐसा का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9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9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और अब हम तेरे वश में हैं, जैसा बर्ताव तुझे भला लगे और ठीक जान पड़े, वैसा ही व्यवहार हमारे सा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9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र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9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तब उसने उन से वैसा ही किया, और उन्हें इस्राएलियों के हाथ से ऐसा बचाया, कि वे उन्हें घात करने 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9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ा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9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परन्तु यहोशू ने उसी दिन उन को मण्डली के लिये, और जो स्थान यहोवा चुन ले उसमें उसकी वेदी के लिय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9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कड़हारे और पानी भरने वाले नियुक्त कर दिया, जैसा आज तक है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2">
  <a:themeElements>
    <a:clrScheme name="Theme8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2026-10-22T07:49:39Z</dcterms:created>
  <dcterms:modified xsi:type="dcterms:W3CDTF">2026-10-22T07:49:39Z</dcterms:modified>
  <dc:title>यहोशू : 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