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வன் பிறனுடைய வசத்தில் திரவியத்தையாவது, உடைமைகளையாவது அடைக்கலமாக வைத்திருக்கும்போது, அது அவன் வீட்டிலிருந்து திருடப்பட்டுப்போனால், திருடன் அகப்பட்டானாகில், அவன் அதற்கு இரட்டிப்பாகக் கொடு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ுடன் அகப்படாதேபோனால், அந்த வீட்டுக்காரன் தானே பிறனுடைய பொருளை அபகரித்தானோ இல்லையோ என்று அறியும்படி நியாயாதிபதிகளிடத்தில் அவனைக் கொண்டுபோக 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ிருடன் அகப்படாதேபோனால், அந்த வீட்டுக்காரன் தானே பிறனுடைய பொருளை அபகரித்தானோ இல்லையோ என்று அறியும்படி நியாயாதிபதிகளிடத்தில் அவனைக் கொண்டுபோக 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ணாமற்போன மாடு, கழுதை, ஆடு, வஸ்திரம் முதலியவைகளில் யாதொன்றைப் பிறனொருவன் தன்னுடையது என்று சொல்லி குற்றஞ்சாற்றினால், இருதிறத்தாருடைய வழக்கும் நியாயாதிபதிகளிடத்தில் வரக்கடவது; நியாயாதிபதிகள் எவனைக் குற்றவாளி என்று தீர்க்கிறார்களோ, அவன் மற்றவனுக்கு இரட்டிப்பாகக் கொடுக்க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் தன் கழுதையையாவது மாட்டையாவது ஆட்டையாவது மற்ற யாதொரு மிருகஜீவனையாவது பிறன் வசத்தில் விட்டிருக்கும்போது அது செத்தாலும், சேதப்பட்டுப்போனாலும், ஒருவரும் காணாதபடி ஓட்டிக்கொண்டு போகப்பட்டா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ான் பிறனுடைய பொருளை அபகரிக்கவில்லையென்று கர்த்தர் பேரில் இடும் ஆணை அவர்கள் இருவருக்கும் நடுத்தீர்க்கக்கடவது; உடையவன் அதை அங்கீகரிக்கவேண்டும்; மற்றவன் பதிலளிக்கவேண்டுவ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தான் பிறனுடைய பொருளை அபகரிக்கவில்லையென்று கர்த்தர் பேரில் இடும் ஆணை அவர்கள் இருவருக்கும் நடுத்தீர்க்கக்கடவது; உடையவன் அதை அங்கீகரிக்கவேண்டும்; மற்றவன் பதிலளிக்கவேண்டுவத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அவன் வசத்திலிருந்து திருடப்பட்டுப்போயிற்றானால், அவன் அதின் எஜமானுக்கு அதற்காக உத்தரவாதம் பண்ண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பீறுண்டுபோயிற்றானால், அதற்குச் சாட்சியை ஒப்புவிக்கவேண்டும். பீறுண்டதற்காக அவன் உத்தரவாதம் பண்ணவேண்டு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பீறுண்டுபோயிற்றானால், அதற்குச் சாட்சியை ஒப்புவிக்கவேண்டும். பீறுண்டதற்காக அவன் உத்தரவாதம் பண்ணவேண்டு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ன் பிறனிடத்தில் எதையாகிலும் இரவலாக வாங்கினதுண்டானால், அதற்கு உடையவன்கூட இராதபோது, அது சேதப்பட்டாலும், செத்துப்போனாலும், அவன் அதற்கு உத்தரவாதம் பண்ண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உடையவன்கூட இருந்தானாகில், அவன் உத்தரவாதம் பண்ணவேண்டுவதில்லை; அது வாடகைக்கு வாங்கப்பட்டிருந்தால், அது அவன் வாடகைக்கு வந்த சேத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மாட்டையாவது ஒரு ஆட்டையாவது திருடி, அதைக் கொன்றால், அல்லது அதை விற்றால், அவன் அந்த மாட்டுக்கு ஐந்து மாடுகளையும், அந்த ஆட்டுக்கு நாலு ஆடுகளையும் பதிலாகக் கொடுக்க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ருவன் ஒரு மாட்டையாவது ஒரு ஆட்டையாவது திருடி, அதைக் கொன்றால், அல்லது அதை விற்றால், அவன் அந்த மாட்டுக்கு ஐந்து மாடுகளையும், அந்த ஆட்டுக்கு நாலு ஆடுகளையும் பதிலாகக் கொடுக்க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ிருடன் கன்னமிடுகையில் கண்டுபிடிக்கப்பட்டு, அடிக்கப்பட்டுச் செத்தால், அவன் நிமித்தம் இரத்தப்பழி சுமரா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அவன்மேல் உதித்திருந்ததானால், அவன் நிமித்தம் இரத்தப்பழி சுமரும்; திருடன் பதில் கொடுத்துத் தீர்க்கவேண்டும்; அவன் கையில் ஒன்றும் இல்லாதிருந்தால், தான் செய்த களவுக்காக விலைப்பட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ூரியன் அவன்மேல் உதித்திருந்ததானால், அவன் நிமித்தம் இரத்தப்பழி சுமரும்; திருடன் பதில் கொடுத்துத் தீர்க்கவேண்டும்; அவன் கையில் ஒன்றும் இல்லாதிருந்தால், தான் செய்த களவுக்காக விலைப்பட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திருடின மாடாவது கழுதையாவது ஆடாவது உயிருடனே அவன் கையில் கண்டுபிடிக்கப்பட்டால், இரட்டிப்பாய் அவன் கொடுக்கவேண்ட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பிறனுடைய வயலிலாவது திராட்சத்தோட்டத்திலாவது தன் மிருகஜீவனை மேயவிட்டால், அவன் தன் சுயவயலிலும் திராட்சத்தோட்டத்திலுமுள்ள பலனில் உத்தமமானதை எடுத்து, பதில் செலுத்தக்கடவ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னி எழும்பி, முள்ளுக்களில் பற்றி, தானியப்போரையாவது, விளைந்த பயிரையாவது, வயலிலுள்ள வேறே எதையாவது எரித்துப்போட்டதேயானால், அக்கினியைக் கொளுத்தினவன் அக்கினிச் சேதத்திற்கு உத்தரவாதம் பண்ண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னி எழும்பி, முள்ளுக்களில் பற்றி, தானியப்போரையாவது, விளைந்த பயிரையாவது, வயலிலுள்ள வேறே எதையாவது எரித்துப்போட்டதேயானால், அக்கினியைக் கொளுத்தினவன் அக்கினிச் சேதத்திற்கு உத்தரவாதம் பண்ண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மிக்கப்படாத ஒரு கன்னிகையை ஒருவன் மோசம்போக்கி அவளோடே சயனித்தால், அவன் அவளுக்காகப் பரிசம்கொடுத்து, அவளை விவாகம்பண்ணக்கடவ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மிக்கப்படாத ஒரு கன்னிகையை ஒருவன் மோசம்போக்கி அவளோடே சயனித்தால், அவன் அவளுக்காகப் பரிசம்கொடுத்து, அவளை விவாகம்பண்ணக்கடவ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தகப்பன் அவளை அவனுக்குக் கொடுக்கமாட்டேன் என்றானாகில், கன்னிகைகளுக்காகக் கொடுக்கப்படும் பரிச முறைமையின்படி அவன் பணத்தை நிறுத்துக் கொடுக்கவேண்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ள் தகப்பன் அவளை அவனுக்குக் கொடுக்கமாட்டேன் என்றானாகில், கன்னிகைகளுக்காகக் கொடுக்கப்படும் பரிச முறைமையின்படி அவன் பணத்தை நிறுத்துக் கொட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ூனியக்காரியை உயிரோடே வைக்க வேண்டா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ிருகத்தோடே புணருகிறவன் எவனும் கொல்லப்பட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ஒருவருக்கே ஒழிய வேறே தேவர்களுக்குப் பலியிடுகிறவன் சங்கரிக்கப்படக்கடவ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நியனைச் சிறுமைப்படுத்தாமலும் ஒடுக்காமலும் இருப்பீர்களாக; நீங்களும் எகிப்து தேசத்தில் அந்நியர்களாயிருந்தீர்கள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ிதவையையும் திக்கற்ற பிள்ளையையும் ஒடுக்காமல் இருப்பீர்களாக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எவ்வளவாகிலும் ஒடுக்கும்போது, அவர்கள் என்னை நோக்கி முறையிட்டால், அவர்கள் முறையிடுதலை நான் நிச்சயமாய்க் கேட்ட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எவ்வளவாகிலும் ஒடுக்கும்போது, அவர்கள் என்னை நோக்கி முறையிட்டால், அவர்கள் முறையிடுதலை நான் நிச்சயமாய்க் கேட்டு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ம்மூண்டவராகி, உங்களைப் பட்டயத்தினால் கொலைசெய்வேன்; உங்கள் மனைவிகள் விதவைகளும், உங்கள் பிள்ளைகள் திக்கற்ற பிள்ளைகளுமா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ோபம்மூண்டவராகி, உங்களைப் பட்டயத்தினால் கொலைசெய்வேன்; உங்கள் மனைவிகள் விதவைகளும், உங்கள் பிள்ளைகள் திக்கற்ற பிள்ளைகளுமாவ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 சிறுமைப்பட்டிருக்கிற என் ஜனங்களில் ஒருவனுக்கு நீங்கள் பணம் கடனாகக் கொடுத்திருந்தால், வட்டிவாங்குகிறவர்கள்போல அவனிடத்தில் வட்டி வாங்கவேண்ட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ங்களுக்குள் சிறுமைப்பட்டிருக்கிற என் ஜனங்களில் ஒருவனுக்கு நீங்கள் பணம் கடனாகக் கொடுத்திருந்தால், வட்டிவாங்குகிறவர்கள்போல அவனிடத்தில் வட்டி வாங்கவேண்டா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னுடைய வஸ்திரத்தை ஈடாக வாங்கினால், பொழுதுபோகுமுன்னமே அதை அவனுக்குத் திரும்பக் கொடுத்து விடுவாய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னுடைய வஸ்திரத்தை ஈடாக வாங்கினால், பொழுதுபோகுமுன்னமே அதை அவனுக்குத் திரும்பக் கொடுத்து விடுவாய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ோர்வை அதுதானே, அதுவே அவன் தன் உடம்பை மூடிக்கொள்ளுகிற வஸ்திரம்; வேறு எதினாலே போர்த்துப் படுத்துக்கொள்ளுவான்? அவன் என்னை நோக்கி முறையிடும்போது, நான் அவனுக்குச் செவிகொடுப்பேன், நான் இரக்கமுள்ளவராயிருக்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ன் போர்வை அதுதானே, அதுவே அவன் தன் உடம்பை மூடிக்கொள்ளுகிற வஸ்திரம்; வேறு எதினாலே போர்த்துப் படுத்துக்கொள்ளுவான்? அவன் என்னை நோக்கி முறையிடும்போது, நான் அவனுக்குச் செவிகொடுப்பேன், நான் இரக்கமுள்ளவராயிருக்கிறே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ியாயாதிபதிகளைத் தூஷியாமலும், உன் ஜனத்தின் அதிபதியைச் சபியாமலும் இருப்ப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தல் முதல் பழுக்கும் உன் பழத்தையும், வடியும் உன் இரசத்தையும் காணிக்கையாகச் செலுத்தத் தாமதிக்க வேண்டாம். உன் குமாரரில் முதற்பேறானவனை எனக்குக் கொடுப்பாய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ுதல் முதல் பழுக்கும் உன் பழத்தையும், வடியும் உன் இரசத்தையும் காணிக்கையாகச் செலுத்தத் தாமதிக்க வேண்டாம். உன் குமாரரில் முதற்பேறானவனை எனக்குக் கொடுப்பாய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மாடுகளிலும் உன் ஆடுகளிலும் அப்படியே செய்வாயாக; குட்டியானது ஏழுநாள் தன் தாயோடே இருக்கட்டும், எட்டாம் நாளிலே அதை எனக்குச் செலுத்துவாய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ன் மாடுகளிலும் உன் ஆடுகளிலும் அப்படியே செய்வாயாக; குட்டியானது ஏழுநாள் தன் தாயோடே இருக்கட்டும், எட்டாம் நாளிலே அதை எனக்குச் செலுத்துவாயாக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எனக்குப் பரிசுத்த மனுஷராயிருக்கக்கடவீர்கள்; வெளியிலே பீறுண்ட மாம்சத்தைப் புசியாமல், அதை நாய்களுக்குப் போட்டுவிடுங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ீங்கள் எனக்குப் பரிசுத்த மனுஷராயிருக்கக்கடவீர்கள்; வெளியிலே பீறுண்ட மாம்சத்தைப் புசியாமல், அதை நாய்களுக்குப் போட்டுவிட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दि कोई दूसरे को रूपए वा सामग्री की धरोहर धरे, और वह उसके घर से चुराई जाए, तो यदि चोर पकड़ा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ो दूना उसी को भर देना प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दि चोर न पकड़ा जाए, तो घर का स्वामी परमेश्वर के पास लाया जाए, कि निश्चय हो जाय कि उसने अप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ाई बन्धु की सम्पत्ति पर हाथ लगाया है वा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चाहे बैल, चाहे गदहे, चाहे भेड़ वा बकरी, चाहे वस्त्र, चाहे किसी प्रकार की ऐसी खोई हुई वस्तु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िषय अपराध क्यों न लगाया जाय, जिसे दो जन अपनी अपनी कहते हों, तो दोनों का मुकद्दमा परमेश्वर क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ए; और जिस को परमेश्वर दोषी ठहराए वह दूसरे को दूना भर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यदि कोई दूसरे को गदहा वा बैल वा भेड़-बकरी वा कोई और पशु रखने के लिये सौपें, और किसी के बिना देख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ह मर जाए, वा चोट खाए, वा हांक दिया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ो उन दोनो के बीच यहोवा की शपथ खिलाई जाए कि मैं ने इसकी सम्पत्ति पर हाथ नहीं लगाया; तब सम्पत्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स्वामी इस को सच माने, और दूसरे को उसे कुछ भी भर देना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दि वह सचमुच उसके यहां से चुराया गया हो, तो वह उसके स्वामी को उसे भ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दि वह फाड़ डाला गया हो, तो वह फाड़े हुए को प्रमाण के लिये ले आए, तब उसे उसको भी भर देना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ड़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फिर यदि कोई दूसरे से पशु मांग लाए, और उसके स्वामी के संग न रहते उसको चोट लगे वा वह मर जाए, तो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श्चय उसकी हानि भ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यदि उसका स्वामी संग हो, तो दूसरे को उसकी हानि भरना न पड़े; और यदि वह भाड़े का हो तो उसकी हान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भाड़े में आ ग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दि कोई मनुष्य बैल, वा भेड़, वा बकरी चुराकर उसका घात करे वा बेच डाले, तो वह बैल की सन्ती पाँच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ैल, और भेड़-बकरी की सन्ती चार भेड़-बकरी भ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यदि चोर सेंध लगाते हुए पकड़ा जाए, और उस पर ऐसी मार पड़े कि वह मर जाए, तो उसके खून का दोष न लग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यदि सूर्य निकल चुके, तो उसके खून का दोष लगे; अवश्य है कि वह हानि को भर दे, और यदि उसके पास कुछ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, तो वह चोरी के कारण बेच द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यदि चुराया हुआ बैल, वा गदहा, वा भेड़ वा बकरी उसके हाथ में जीवित पाई जाए, तो वह उसका दूना भर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यदि कोई अपने पशु से किसी का खेत वा दाख की बारी चराए, अर्थात अपने पशु को ऐसा छोड़ दे कि वह परा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ेत को चर ले, तो वह अपने खेत की और अपनी दाख की बारी की उत्तम से उत्तम उपज में से उस हानि को भर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दि कोई आग जलाए, और वह कांटों में लग जाए और फूलों के ढेर वा अनाज वा खड़ा खेत जल जाए, तो जिसने आ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लाई हो वह हानि को निश्चय भर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यदि कोई पुरूष किसी कन्या को जिसके ब्याह की बात न लगी हो फुसलाकर उसके संग कुकर्म करे, तो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श्चय उसका मोल देके उसे ब्याह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न्तु यदि उसका पिता उसे देने को बिल्कुल इनकार करे, तो कुकर्म करने वाला कन्याओं के मोल की रीत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अनुसार रूपये तौल द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ू डाइन को जीवित रहने न दे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जो कोई पशुगमन करे वह निश्चय मार डाला 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ो कोई यहोवा को छोड़ किसी और देवता के लिये बलि करे वह सत्यनाश किया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परदेशी को न सताना और न उस पर अन्धेर करना क्योंकि मिस्र देश में तुम भी परदेशी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िसी विधवा वा अनाथ बालक को दु:ख न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दि तुम ऐसों को किसी प्रकार का दु:ख दो, और वे कुछ भी मेरी दोहाई दें, तो मैं निश्चय उनकी दोह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ूंग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मेरा क्रोध भड़केगा, और मैं तुम को तलवार से मरवाऊंगा, और तुम्हारी पत्नियां विधवा और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लक अनाथ हो जाए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यदि तू मेरी प्रजा में से किसी दीन को जो तेरे पास रहता हो रूपए का ऋण दे, तो उससे महाजन की ना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्याज न ल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यदि तू कभी अपने भाईबन्धु के वस्त्र को बन्धक करके रख भी ले, तो सूर्य के अस्त होने तक उसको लौट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क्योंकि वह उसका एक ही ओढ़ना है, उसकी देह का वही अकेला वस्त्र होगा फिर वह किसे ओढ़कर सोएगा? तो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ब वह मेरी दोहाई देगा तब मैं उसकी सुनूंगा, क्योंकि मैं तो करूणामय हू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परमेश्वर को श्राप न देना, और न अपने लोगों के प्रधान को श्राप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अपने खेतों की उपज और फलों के रस में से कुछ मुझे देने में विलम्ब न करना। अपने बेटों में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िलौठे को मुझे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वैसे ही अपनी गायों और भेड़-बकरियों के पहिलौठे भी देना; सात दिन तक तो बच्चा अपनी माता के संग रह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आठवें दिन तू उसे मुझे दे देन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तुम मेरे लिये पवित्र मनुष्य बनना; इस कारण जो पशु मैदान में फाड़ा हुआ पड़ा मिले उसका मांस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ना, उसको कुत्तों के आगे फेंक देन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र्गमन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2026-10-21T09:39:17Z</dcterms:created>
  <dcterms:modified xsi:type="dcterms:W3CDTF">2026-10-21T09:39:17Z</dcterms:modified>
  <dc:title>निर्गमन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