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 நெருக்கமடைந்த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ക്കു ദൈവത്തിന്റെ കൃപ ലഭിച്ചതു വ്യർത്ഥമായിത്തീരരുതു എന്നു ഞങ്ങൾ സഹപ്രവൃത്തിക്കാരായി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പ്രസാദകാലത്തു ഞാൻ നിനക്കു ഉത്തരം അരുളി; രക്ഷാദിവസത്തിൽ ഞാൻ നിന്നെ സഹായിച്ചു” എ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വല്ലോ. ഇപ്പോൾ ആകുന്നു സുപ്രസാദകാലം; ഇപ്പോൾ ആകുന്നു രക്ഷാദിവസ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ുശ്രൂഷെക്കു ആക്ഷേപം വരാതിരിക്കേണ്ടതിന്നു ഞങ്ങൾ ഒന്നിലും ഇടർച്ചെക്കു ഹേതു കൊടുക്കാതെ സകല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ൈവത്തിന്റെ ശുശ്രൂഷകന്മാരായി കാണിക്കുന്നു; ബഹുസഹിഷ്ണത, കഷ്ടം, ബുദ്ധിമുട്ടു, സങ്കടം, തല്ല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തടവു, കലഹം, അദ്ധ്വാനം, ഉറക്കിളെപ്പു, പട്ടിണി, നിർമ്മലത, പരിജ്ഞാന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ീർഘക്ഷമ, ദയ, പരിശുദ്ധാത്മാവു, നിർവ്യാജസ്നേഹം, സത്യവചനം, ദൈവശക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ിവയിലും ഇടത്തും വലത്തും നീതിയുടെ ആയുധങ്ങൾ ധര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ാനാപമാനങ്ങളും ദുഷ്കീർത്തിസൽക്കീർത്തികളും അനുഭവിച്ചും ചതിയന്മാരെന്നിട്ടും സത്യവാന്മ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രും അറിയാത്തവരെന്നിട്ടും എല്ലാവരും നല്ലവണ്ണം അറിയുന്നവർ, മരിക്കുന്നവരെന്നിട്ടും ഇതാ,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ുന്നു; ശിക്ഷിക്കപ്പെടുന്നവരെന്നിട്ടും കൊല്ലപ്പെടാത്തവ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ുഃഖിതരെങ്കിലും എപ്പോഴും സന്തോഷിക്കുന്നവർ; ദരിദ്രരെങ്കിലും പലരെയും സമ്പന്നർ ആക്കുന്നവർ;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്തവർ എങ്കിലും എല്ലാം കൈവശമുള്ളവരായിത്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ല്ലയോ കൊരിന്ത്യരേ, ഞങ്ങളുടെ വായി നിങ്ങളോടു തുറന്നിരിക്കുന്നു; ഞങ്ങളുട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ാല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ളുടെ ഉള്ളിൽ നിങ്ങൾക്കു ഇടുക്കമില്ല, നിങ്ങളുടെ ഹൃദയങ്ങളിൽ അത്രേ ഇടുക്കമ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തിന്നു പ്രതിഫലമായി നിങ്ങളും വിശാലതയുള്ളവരായിരിപ്പിൻ എന്നു ഞാൻ മക്കളോടു എന്നപോലെ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അവിശ്വാസികളോടു ഇണയല്ലാപ്പിണ കൂടരുതു; നീതിക്കും അധർമ്മത്തിന്നും തമ്മിൽ എന്തോരു ചേർച്ച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ത്തിന്നു ഇരുളോടു എന്തോരു കൂട്ടായ്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്രിസ്തുവിന്നും ബെലീയാലിന്നും തമ്മിൽ എന്തു പൊരുത്തം? അല്ല, വിശ്വാസിക്കു അവിശ്വാസിയുമായി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ഹര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ൈവാലയത്തിന്നു വിഗ്രഹങ്ങളോടു എന്തു യോജ്യത? നാം ജീവനുള്ള ദൈവത്തിന്റെ ആലയമല്ലോ. “ഞാൻ അവ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യും അവരുടെ ഇടയിൽ നടക്കയും ചെയ്യും; ഞാൻ അവർക്കു ദൈവവും അവർ എനിക്കു ജനവും ആകും” എന്നു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“അവരുടെ നടുവിൽ നിന്നു പുറപ്പെട്ടു വേർപ്പെട്ടിരിപ്പിൻ എന്നു കർത്താവു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യതു ഒന്നും തൊടരുതു; എന്നാൽ ഞാൻ നിങ്ങളെ കൈക്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ൾക്കു പിതാവും നിങ്ങൾ എനിക്കു പുത്രന്മാരും പുത്രിമാരും ആയിരിക്കും” എന്നു സർവ്വശക്ത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2026-10-21T09:34:31Z</dcterms:created>
  <dcterms:modified xsi:type="dcterms:W3CDTF">2026-10-21T09:34:31Z</dcterms:modified>
  <dc:title>2 കൊരിന്ത്യർ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